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42" autoAdjust="0"/>
    <p:restoredTop sz="91200" autoAdjust="0"/>
  </p:normalViewPr>
  <p:slideViewPr>
    <p:cSldViewPr>
      <p:cViewPr>
        <p:scale>
          <a:sx n="90" d="100"/>
          <a:sy n="90" d="100"/>
        </p:scale>
        <p:origin x="-297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020A2-8DB4-4F4A-A99A-42C071642003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1D3D2-6D43-4F9F-A735-50D95D865D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6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D3D2-6D43-4F9F-A735-50D95D865DD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99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D3D2-6D43-4F9F-A735-50D95D865DD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99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D3D2-6D43-4F9F-A735-50D95D865DD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9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D3D2-6D43-4F9F-A735-50D95D865DD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9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D3D2-6D43-4F9F-A735-50D95D865DD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9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D3D2-6D43-4F9F-A735-50D95D865DD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9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500166" y="1928802"/>
            <a:ext cx="6929486" cy="3493968"/>
            <a:chOff x="2130725" y="2297059"/>
            <a:chExt cx="5792094" cy="414276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30725" y="2297059"/>
              <a:ext cx="5792094" cy="24450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Arial Black" pitchFamily="34" charset="0"/>
                  <a:cs typeface="Arial" charset="0"/>
                </a:rPr>
                <a:t>«О взаимодействии методиста и педагога – психолога в условиях реализации ФГОС ДО »</a:t>
              </a:r>
              <a:endParaRPr lang="ru-RU" sz="32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847273" y="5600487"/>
              <a:ext cx="5075546" cy="839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Поликарпова Валентина Александровна</a:t>
              </a:r>
              <a:endPara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Методист МБОУ «ЦО № 19» дошкольное подразделение</a:t>
              </a:r>
              <a:endPara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71604" y="857233"/>
            <a:ext cx="6886596" cy="1000131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Муниципальное бюджетное общеобразовательное учреждение «Центр образования № 19» г. Тулы дошкольное подразделение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920880" cy="626469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проведении семинаров - практикумов для педагогов учреждения (представлены материалы семинаров);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подготовке и проведении групповых (общих) родительских собраний (пример – в подготовительной группе «Умные игры для умных детей» (можно посмотреть на сайте и видеотека);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реализации муниципального социально – педагогического проекта «Мир детства», вектор «Кто я? Какой я? – особое внимание составляющей вектора - «Самооценка» - испытывали трудности наши педагоги);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оказании  помощи в создании развивающей предметно- пространственной среды в группах;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создании развивающей предметно- пространственной среды в кабинете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психолога;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проведении  психолого – педагогических  консультаций для  всех участников образовательного процесса (по запросу и согласно годовому плану работы учреждения);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разработке практических и теоретических рекомендаций воспитателям по осуществлению коррекционно- развивающих мероприятий;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подборе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методической литературы, пособий и репертуара для обеспечения эффективного взаимодействия педагога – психолога, учителя-логопеда, инструктора по физической культуре, педагога дополнительного образования,  воспитателя и родителя (законного представителя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48868" y="1433629"/>
            <a:ext cx="6984776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 некоторых форм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взаимодействия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педагогов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специалистов с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(законными представителями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дошкольного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подразделения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Интервью 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родителями;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Открытые занятия 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едагогических ситуаций;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Анкетирование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доверия;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Школы молодого родителя.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497698"/>
              </p:ext>
            </p:extLst>
          </p:nvPr>
        </p:nvGraphicFramePr>
        <p:xfrm>
          <a:off x="1403648" y="620688"/>
          <a:ext cx="7129285" cy="606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9285"/>
              </a:tblGrid>
              <a:tr h="5575176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Модель взаимодействия методиста и педагога-психолога.</a:t>
                      </a:r>
                    </a:p>
                    <a:p>
                      <a:r>
                        <a:rPr lang="ru-RU" sz="18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редставлена 3-мя блоками: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Блок 1. Диагностическая деятельность.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Всестороннее изучение личности и деятельности воспитателя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Задачи: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теоретических знаний воспитателя;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специальных умений и навыков воспитателя;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личностных особенностей и профессионально значимых качеств воспитателя.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 и методы работы: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Опрос;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Самоанализ психолого - педагогических знаний;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Наблюдение;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Интервью с педагогом;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Посещение и анализ занятий с детьми;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Самоанализ педагогической деятельности;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Психологический анализ педагогической деятельности;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Психологическое тестирование: опрос, проективные методики, наблюдение (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Фландерс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тесты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1293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1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200800" cy="590465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Блок 2. Развивающая деятельность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Обеспечить профессиональный рост и совершенствование мастерства воспитателя по всем показателям 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Расширение знаний основ педагогики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Повышение профессионального мастерства и психологической компетентности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Оказание помощи в преодолении профессиональных и личностных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проблем.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Формы и методы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Консультации;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Тренинги;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Сообщения;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Информирование педагога о возможностях его профессионального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роста;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Презентация педагогического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семинары - практикумы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7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200800" cy="53285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2. Развивающая деятельность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(продолжение).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и методы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объединения воспитателей ДП;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лекций, консультаций, бесед о практической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занятий, дающих практический опыт психологической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самопомощи;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Посещение занятий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(НОД) психологом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методистом с последующим их обсуждением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педагогом;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Мастер-классы;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Групповая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дискуссия;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Интимно-личностное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консультирование;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Конкурсы профессионального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мастерства;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навыков эффективного взаимодействия с детьми, их родителями, администрацией и коллегами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работе;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Тренинги личностного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роста.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04664"/>
            <a:ext cx="7200800" cy="633670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3. Коррекционная деятельность.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помощи в преодолении профессиональных и личностных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проблем.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у педагогов интереса к практической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Формы и методы работы: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Цикл лекций, консультаций, бесед о практической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психологии,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увлекательный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Организация занятий, дающих практический опыт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психологической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самопомощи;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Предотвращение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стереотипизации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профессиональной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формирование способности к восприятию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нового;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Профессиональная поддержка и помощь педагогу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разрешении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профессиональных проблем;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Разбор педагогических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ситуаций;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Интимно-личностное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Коррекция нарушений личностных дисгармоний.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836712"/>
            <a:ext cx="7200800" cy="53285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Таким образом,  </a:t>
            </a:r>
            <a:r>
              <a:rPr lang="ru-RU" b="1" i="1" dirty="0"/>
              <a:t>психолого - методическая служба </a:t>
            </a:r>
            <a:r>
              <a:rPr lang="ru-RU" b="1" i="1" u="sng" dirty="0"/>
              <a:t>является </a:t>
            </a:r>
            <a:r>
              <a:rPr lang="ru-RU" b="1" i="1" dirty="0"/>
              <a:t>разносторонней, </a:t>
            </a:r>
            <a:endParaRPr lang="ru-RU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err="1" smtClean="0"/>
              <a:t>целенаправляющей</a:t>
            </a:r>
            <a:r>
              <a:rPr lang="ru-RU" b="1" i="1" dirty="0"/>
              <a:t>,  </a:t>
            </a:r>
            <a:endParaRPr lang="ru-RU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err="1"/>
              <a:t>в</a:t>
            </a:r>
            <a:r>
              <a:rPr lang="ru-RU" b="1" i="1" dirty="0" err="1" smtClean="0"/>
              <a:t>спомогающей</a:t>
            </a:r>
            <a:endParaRPr lang="ru-RU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и </a:t>
            </a:r>
            <a:r>
              <a:rPr lang="ru-RU" b="1" i="1" dirty="0" smtClean="0"/>
              <a:t>помогающей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всем участникам образовательного процесса  </a:t>
            </a:r>
            <a:r>
              <a:rPr lang="ru-RU" sz="2800" b="1" i="1" dirty="0"/>
              <a:t>(воспитанникам, воспитателям, узким специалистам, родителям).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3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20688"/>
            <a:ext cx="7200800" cy="576064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ЖЕЛАЕМ ВСЕМ ВЗАИМОПОНИМАНИЯ, СОТРУДНИЧЕСТВА В ДОСТИЖЕНИИ ПОСТАВЛЕННЫХ ПЕРЕД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ПЕДАГОГИЧЕСКИМ КОЛЛЕКТИВОМ ЗАДАЧ!</a:t>
            </a: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Ваши коллеги</a:t>
            </a: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Pictures\ceritalucu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3212976"/>
            <a:ext cx="3816425" cy="296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1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8229600" cy="43204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59632" y="836712"/>
            <a:ext cx="7427168" cy="528945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«Взаимодействие»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словаре русского языка С. Ожегова понятие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взаимодействие» определяется как взаимная связь двух явлений, взаимная поддержка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психолого-педагогической литературе взаимодействие рассматривается как процесс непосредственного или опосредованного воздействия социальных объектов друг на друга, в котором взаимодействующие стороны связаны циклической причинной зависимостью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7624" y="620688"/>
            <a:ext cx="7427168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Организация системы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методической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работы с кадрами в детском саду – одна из важных задач дошкольного образования.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Возникают проблемы организации взаимодействия специалистов 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управленческом аспекте: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четкое определение того, кто из педагогов является основным в решении той или иной задачи в воспитании и развитии детей;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кем он взаимодействует;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какова доля участия всех остальных участников образовательного процесса.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Задача методиста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организовать совместный поиск продуктивных путей развития образования в педагогическом коллективе.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Несомненно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главным помощником для методиста является педагог 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4571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/>
            </a:r>
            <a:br>
              <a:rPr lang="ru-RU" sz="2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принципы дошкольного образования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ребенок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становится активным в выборе содержания своего образования, становится субъектом образования;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содействие и сотрудничество детей и взрослых, признание   ребенка полноценным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образовательных отношений;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поддержка инициативы детей в различных видах деятельности;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сотрудничество Организации с семьёй;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- формирование познавательных интересов и познавательных   действий ребенка в различных видах деятельности…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76672"/>
            <a:ext cx="7848872" cy="590465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Стандарт направлен на решение  следующих  задач: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и индивидуальными  особенностями  и  склонностями,   развития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способностей и  творческого  потенциала  каждого  ребёнка  как   субъекта отношений с самим собой, другими детьми, взрослыми и миром;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 образа  жизни,   развития   их   социальных,     нравственных, эстетических,  интеллектуальных,  физических  качеств,    инициативности,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самостоятельности и ответственности  ребёнка,  формирования   предпосылок учебной деятельности;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обеспечения возможности  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образования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охраны и укрепления здоровья детей…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64704"/>
            <a:ext cx="7143800" cy="547260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В соответствии с ФГОС ДО в целях эффективной реализации Программы должны быть созданы  условия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для: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профессионального  развития   педагогических   и     руководящих работников;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консультативной поддержки педагогических работников и  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вопросам  образования  и  охраны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здоровья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том числе инклюзивного образования;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организационно-методического сопровождения  процесса   реализации Программы, в том числе во взаимодействии со сверстниками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взрослыми.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692696"/>
            <a:ext cx="7215238" cy="511256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Стандарта к коррекционной  работе  с   детьми   с     ограниченными возможностями здоровья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Должны создаваться  условия   в соответствии с перечнем и планом реализации индивидуально ориентированных коррекционных   мероприятий,   обеспечивающих   удовлетворение   особых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образовательных  потребностей  детей  с   ограниченными     возможностями здоровья.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создании условий для работы с  детьми-инвалидами,   осваивающими Программу,  должна  учитываться  индивидуальная  программа   реабилитации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ребенка-инвалида.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3191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32656"/>
            <a:ext cx="7462612" cy="619268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i="1" dirty="0"/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Стандарт предусматривает обеспечение  следующих психолого-педагогических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условий: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уважение взрослых к человеческому достоинству детей,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поддержка  их  положительной  самооценки,  уверенности  в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собственных возможностях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способностях;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 и  возможности   каждого ребёнка и учитывающего социальную ситуацию его развития;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поддержка инициативы и самостоятельности детей  в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специфических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них видах деятельности;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возможность  выбора  детьми  материалов,   видов     активности, участников совместной деятельности и общения;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защита детей от всех форм физического и психического насилия;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поддержка родителей (законных представителей) в воспитании детей, охране и укреплении их  здоровья,  вовлечение  семей    непосредственно в образовательную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48680"/>
            <a:ext cx="7358114" cy="59766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Конкретные факты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взаимодействия методиста и педагога – психолога в нашем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учреждении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Совместное участие в: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разработке основной образовательной программы; 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разработке, внедрении и адаптации новых программ работы (мультимедийные технологии, ИКТ-технологии  (предоставление психолого - педагогической информации для сайта учреждения), Адаптированная программа для детей с ОВЗ, в перспективе - разработка программы «Одаренные дети»); 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оформлении документации в течение всего учебного года (годовой план работы дошкольного подразделения, аналитические справки, анализ работы за год и т.д.); 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комплектовании групп с учетом индивидуальных особенностей детей; 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формировании  содержания психолого-педагогической работы по организации деятельности взрослых и детей в освоении образовательных областей;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составлении индивидуальных образовательных маршрутов;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  организации методических объединений воспитателей дошкольного подразделения;</a:t>
            </a:r>
          </a:p>
          <a:p>
            <a:pPr marL="0" lv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1137</Words>
  <Application>Microsoft Office PowerPoint</Application>
  <PresentationFormat>Экран (4:3)</PresentationFormat>
  <Paragraphs>149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1_Тема Office</vt:lpstr>
      <vt:lpstr>Муниципальное бюджетное общеобразовательное учреждение «Центр образования № 19» г. Тулы дошкольное подразделение</vt:lpstr>
      <vt:lpstr>  </vt:lpstr>
      <vt:lpstr>Презентация PowerPoint</vt:lpstr>
      <vt:lpstr> Основные принципы дошкольного образования:       - построение образовательной деятельности на основе индивидуальных особенностей каждого ребенка, при котором сам   ребенок становится активным в выборе содержания своего образования, становится субъектом образования;      - содействие и сотрудничество детей и взрослых, признание   ребенка полноценным участником образовательных отношений;      - поддержка инициативы детей в различных видах деятельности;      - сотрудничество Организации с семьёй;       - формирование познавательных интересов и познавательных   действий ребенка в различных видах деятельности… 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33</cp:revision>
  <dcterms:created xsi:type="dcterms:W3CDTF">2014-07-06T18:18:01Z</dcterms:created>
  <dcterms:modified xsi:type="dcterms:W3CDTF">2017-03-20T09:18:53Z</dcterms:modified>
</cp:coreProperties>
</file>