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7" r:id="rId9"/>
    <p:sldId id="266" r:id="rId10"/>
    <p:sldId id="268" r:id="rId11"/>
    <p:sldId id="264" r:id="rId12"/>
    <p:sldId id="271" r:id="rId13"/>
    <p:sldId id="274" r:id="rId14"/>
    <p:sldId id="273" r:id="rId15"/>
    <p:sldId id="281" r:id="rId16"/>
    <p:sldId id="272" r:id="rId17"/>
    <p:sldId id="275" r:id="rId18"/>
    <p:sldId id="276" r:id="rId19"/>
    <p:sldId id="282" r:id="rId20"/>
    <p:sldId id="277" r:id="rId21"/>
    <p:sldId id="279" r:id="rId22"/>
    <p:sldId id="280" r:id="rId23"/>
    <p:sldId id="283" r:id="rId24"/>
    <p:sldId id="285" r:id="rId25"/>
    <p:sldId id="286" r:id="rId26"/>
    <p:sldId id="287" r:id="rId27"/>
    <p:sldId id="284" r:id="rId28"/>
    <p:sldId id="288" r:id="rId29"/>
    <p:sldId id="289" r:id="rId30"/>
    <p:sldId id="291" r:id="rId31"/>
    <p:sldId id="290" r:id="rId32"/>
    <p:sldId id="296" r:id="rId33"/>
    <p:sldId id="278" r:id="rId34"/>
    <p:sldId id="292" r:id="rId35"/>
    <p:sldId id="295" r:id="rId36"/>
    <p:sldId id="293" r:id="rId37"/>
    <p:sldId id="294" r:id="rId38"/>
    <p:sldId id="270" r:id="rId39"/>
    <p:sldId id="269" r:id="rId40"/>
    <p:sldId id="263" r:id="rId41"/>
    <p:sldId id="26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BC"/>
    <a:srgbClr val="E4F0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12D0C-712A-4B5A-A6C9-CBE533F5A8BF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28F6062-C756-486C-9132-D9F2FD6CB76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1. Династический кризис</a:t>
          </a:r>
          <a:endParaRPr lang="ru-RU" b="1" dirty="0">
            <a:solidFill>
              <a:schemeClr val="tx1"/>
            </a:solidFill>
          </a:endParaRPr>
        </a:p>
      </dgm:t>
    </dgm:pt>
    <dgm:pt modelId="{5AB18AC6-B9BC-48ED-9AB6-8A7631750E3F}" type="parTrans" cxnId="{2D9FF081-C4CD-4C33-A439-AE837FB21A7A}">
      <dgm:prSet/>
      <dgm:spPr/>
      <dgm:t>
        <a:bodyPr/>
        <a:lstStyle/>
        <a:p>
          <a:endParaRPr lang="ru-RU"/>
        </a:p>
      </dgm:t>
    </dgm:pt>
    <dgm:pt modelId="{8852D5AE-FE3A-4D03-A209-35F932519A40}" type="sibTrans" cxnId="{2D9FF081-C4CD-4C33-A439-AE837FB21A7A}">
      <dgm:prSet/>
      <dgm:spPr/>
      <dgm:t>
        <a:bodyPr/>
        <a:lstStyle/>
        <a:p>
          <a:endParaRPr lang="ru-RU"/>
        </a:p>
      </dgm:t>
    </dgm:pt>
    <dgm:pt modelId="{CD2C2312-D9E4-4A30-8BA9-3BE13EA6A9C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2. Экономический кризис</a:t>
          </a:r>
          <a:endParaRPr lang="ru-RU" b="1" dirty="0">
            <a:solidFill>
              <a:schemeClr val="tx1"/>
            </a:solidFill>
          </a:endParaRPr>
        </a:p>
      </dgm:t>
    </dgm:pt>
    <dgm:pt modelId="{DAA7FA31-5463-4DE7-B8A1-CDB8FDCCA009}" type="parTrans" cxnId="{B7FFD42F-777B-4B8B-A2B7-FA014F31B868}">
      <dgm:prSet/>
      <dgm:spPr/>
      <dgm:t>
        <a:bodyPr/>
        <a:lstStyle/>
        <a:p>
          <a:endParaRPr lang="ru-RU"/>
        </a:p>
      </dgm:t>
    </dgm:pt>
    <dgm:pt modelId="{93DF2E48-2560-403D-8D08-998763C44469}" type="sibTrans" cxnId="{B7FFD42F-777B-4B8B-A2B7-FA014F31B868}">
      <dgm:prSet/>
      <dgm:spPr/>
      <dgm:t>
        <a:bodyPr/>
        <a:lstStyle/>
        <a:p>
          <a:endParaRPr lang="ru-RU"/>
        </a:p>
      </dgm:t>
    </dgm:pt>
    <dgm:pt modelId="{3FF96147-9A8D-4202-A6FF-66570F21C22A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3. Социальный кризис</a:t>
          </a:r>
          <a:endParaRPr lang="ru-RU" b="1" dirty="0">
            <a:solidFill>
              <a:schemeClr val="tx1"/>
            </a:solidFill>
          </a:endParaRPr>
        </a:p>
      </dgm:t>
    </dgm:pt>
    <dgm:pt modelId="{11C711DC-FA84-4540-A596-957C6D0120FE}" type="parTrans" cxnId="{89CBF1AA-0417-4B08-8587-CD3781338F97}">
      <dgm:prSet/>
      <dgm:spPr/>
      <dgm:t>
        <a:bodyPr/>
        <a:lstStyle/>
        <a:p>
          <a:endParaRPr lang="ru-RU"/>
        </a:p>
      </dgm:t>
    </dgm:pt>
    <dgm:pt modelId="{07A0466E-025C-432F-9BD5-CC8BC1638741}" type="sibTrans" cxnId="{89CBF1AA-0417-4B08-8587-CD3781338F97}">
      <dgm:prSet/>
      <dgm:spPr/>
      <dgm:t>
        <a:bodyPr/>
        <a:lstStyle/>
        <a:p>
          <a:endParaRPr lang="ru-RU"/>
        </a:p>
      </dgm:t>
    </dgm:pt>
    <dgm:pt modelId="{8ED4D0B1-BF48-4483-A554-67E37B71A551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4. Кризис власти</a:t>
          </a:r>
          <a:endParaRPr lang="ru-RU" b="1" dirty="0">
            <a:solidFill>
              <a:schemeClr val="tx1"/>
            </a:solidFill>
          </a:endParaRPr>
        </a:p>
      </dgm:t>
    </dgm:pt>
    <dgm:pt modelId="{529C8ECA-FF55-4FDD-B6ED-D05A8B0BCE67}" type="parTrans" cxnId="{A87A4AC3-300D-43AD-BC7A-B2132CB46DC7}">
      <dgm:prSet/>
      <dgm:spPr/>
      <dgm:t>
        <a:bodyPr/>
        <a:lstStyle/>
        <a:p>
          <a:endParaRPr lang="ru-RU"/>
        </a:p>
      </dgm:t>
    </dgm:pt>
    <dgm:pt modelId="{3B79131A-9B42-428F-B5D3-4E92309CA894}" type="sibTrans" cxnId="{A87A4AC3-300D-43AD-BC7A-B2132CB46DC7}">
      <dgm:prSet/>
      <dgm:spPr/>
      <dgm:t>
        <a:bodyPr/>
        <a:lstStyle/>
        <a:p>
          <a:endParaRPr lang="ru-RU"/>
        </a:p>
      </dgm:t>
    </dgm:pt>
    <dgm:pt modelId="{79E12581-E4A6-409A-9F66-AD3ABECA8704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5. Экспансия Польши и Швеции</a:t>
          </a:r>
          <a:endParaRPr lang="ru-RU" b="1" dirty="0">
            <a:solidFill>
              <a:schemeClr val="tx1"/>
            </a:solidFill>
          </a:endParaRPr>
        </a:p>
      </dgm:t>
    </dgm:pt>
    <dgm:pt modelId="{3AE4989D-B9F3-4E35-8EB0-764D02C40B05}" type="parTrans" cxnId="{CCFDB391-2D2A-4455-B0D6-013332AC08E8}">
      <dgm:prSet/>
      <dgm:spPr/>
      <dgm:t>
        <a:bodyPr/>
        <a:lstStyle/>
        <a:p>
          <a:endParaRPr lang="ru-RU"/>
        </a:p>
      </dgm:t>
    </dgm:pt>
    <dgm:pt modelId="{CCADA248-E9B9-4D6E-91F0-56B1C7687219}" type="sibTrans" cxnId="{CCFDB391-2D2A-4455-B0D6-013332AC08E8}">
      <dgm:prSet/>
      <dgm:spPr/>
      <dgm:t>
        <a:bodyPr/>
        <a:lstStyle/>
        <a:p>
          <a:endParaRPr lang="ru-RU"/>
        </a:p>
      </dgm:t>
    </dgm:pt>
    <dgm:pt modelId="{9541C53E-2CE8-40F6-BF05-FAF870BDC831}" type="pres">
      <dgm:prSet presAssocID="{F0E12D0C-712A-4B5A-A6C9-CBE533F5A8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CB9055-ED9D-48B7-B8D6-B99204E3BDB0}" type="pres">
      <dgm:prSet presAssocID="{728F6062-C756-486C-9132-D9F2FD6CB76C}" presName="parentLin" presStyleCnt="0"/>
      <dgm:spPr/>
    </dgm:pt>
    <dgm:pt modelId="{2FCC83F4-AEF2-449B-8D15-03E8BFC4A2DE}" type="pres">
      <dgm:prSet presAssocID="{728F6062-C756-486C-9132-D9F2FD6CB76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70FD611-23A3-4080-BD23-AE1EE9370B04}" type="pres">
      <dgm:prSet presAssocID="{728F6062-C756-486C-9132-D9F2FD6CB76C}" presName="parentText" presStyleLbl="node1" presStyleIdx="0" presStyleCnt="5" custLinFactNeighborX="22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54D85-A251-4ABA-837D-5267BE6C2724}" type="pres">
      <dgm:prSet presAssocID="{728F6062-C756-486C-9132-D9F2FD6CB76C}" presName="negativeSpace" presStyleCnt="0"/>
      <dgm:spPr/>
    </dgm:pt>
    <dgm:pt modelId="{2BADF429-68EC-41C2-A271-B2D77F8BDFAA}" type="pres">
      <dgm:prSet presAssocID="{728F6062-C756-486C-9132-D9F2FD6CB76C}" presName="childText" presStyleLbl="conFgAcc1" presStyleIdx="0" presStyleCnt="5">
        <dgm:presLayoutVars>
          <dgm:bulletEnabled val="1"/>
        </dgm:presLayoutVars>
      </dgm:prSet>
      <dgm:spPr/>
    </dgm:pt>
    <dgm:pt modelId="{9D8ED352-7531-4227-A783-4A5963227343}" type="pres">
      <dgm:prSet presAssocID="{8852D5AE-FE3A-4D03-A209-35F932519A40}" presName="spaceBetweenRectangles" presStyleCnt="0"/>
      <dgm:spPr/>
    </dgm:pt>
    <dgm:pt modelId="{F8BE286C-D05E-4181-9418-34741A1343F0}" type="pres">
      <dgm:prSet presAssocID="{CD2C2312-D9E4-4A30-8BA9-3BE13EA6A9C0}" presName="parentLin" presStyleCnt="0"/>
      <dgm:spPr/>
    </dgm:pt>
    <dgm:pt modelId="{0F5A2C51-E0E7-4A1A-8178-D83712B3792C}" type="pres">
      <dgm:prSet presAssocID="{CD2C2312-D9E4-4A30-8BA9-3BE13EA6A9C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7533B87-9A1F-4E98-B31A-AFBD1A41CEA7}" type="pres">
      <dgm:prSet presAssocID="{CD2C2312-D9E4-4A30-8BA9-3BE13EA6A9C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39A27-3BF3-4DDE-8225-911BCCC53286}" type="pres">
      <dgm:prSet presAssocID="{CD2C2312-D9E4-4A30-8BA9-3BE13EA6A9C0}" presName="negativeSpace" presStyleCnt="0"/>
      <dgm:spPr/>
    </dgm:pt>
    <dgm:pt modelId="{C8F3AFDC-503C-441A-A711-803D844B8783}" type="pres">
      <dgm:prSet presAssocID="{CD2C2312-D9E4-4A30-8BA9-3BE13EA6A9C0}" presName="childText" presStyleLbl="conFgAcc1" presStyleIdx="1" presStyleCnt="5">
        <dgm:presLayoutVars>
          <dgm:bulletEnabled val="1"/>
        </dgm:presLayoutVars>
      </dgm:prSet>
      <dgm:spPr/>
    </dgm:pt>
    <dgm:pt modelId="{03C2D9E2-6870-4B3B-AC5F-2554030A2184}" type="pres">
      <dgm:prSet presAssocID="{93DF2E48-2560-403D-8D08-998763C44469}" presName="spaceBetweenRectangles" presStyleCnt="0"/>
      <dgm:spPr/>
    </dgm:pt>
    <dgm:pt modelId="{7874910D-B3E6-41AA-BE40-DB80A1931A75}" type="pres">
      <dgm:prSet presAssocID="{3FF96147-9A8D-4202-A6FF-66570F21C22A}" presName="parentLin" presStyleCnt="0"/>
      <dgm:spPr/>
    </dgm:pt>
    <dgm:pt modelId="{D4B2EA7E-72BA-46F4-9453-0435D1BAA2C8}" type="pres">
      <dgm:prSet presAssocID="{3FF96147-9A8D-4202-A6FF-66570F21C22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73E5ED5-43FA-4A84-94A4-B045CD49701A}" type="pres">
      <dgm:prSet presAssocID="{3FF96147-9A8D-4202-A6FF-66570F21C22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253BC-34C9-4F50-9963-E6E864862D16}" type="pres">
      <dgm:prSet presAssocID="{3FF96147-9A8D-4202-A6FF-66570F21C22A}" presName="negativeSpace" presStyleCnt="0"/>
      <dgm:spPr/>
    </dgm:pt>
    <dgm:pt modelId="{806CEE9A-A1B3-43A7-A3AF-EBDF67BF017C}" type="pres">
      <dgm:prSet presAssocID="{3FF96147-9A8D-4202-A6FF-66570F21C22A}" presName="childText" presStyleLbl="conFgAcc1" presStyleIdx="2" presStyleCnt="5">
        <dgm:presLayoutVars>
          <dgm:bulletEnabled val="1"/>
        </dgm:presLayoutVars>
      </dgm:prSet>
      <dgm:spPr/>
    </dgm:pt>
    <dgm:pt modelId="{51E01E12-5B98-4BF7-BCCC-153F92AE79E9}" type="pres">
      <dgm:prSet presAssocID="{07A0466E-025C-432F-9BD5-CC8BC1638741}" presName="spaceBetweenRectangles" presStyleCnt="0"/>
      <dgm:spPr/>
    </dgm:pt>
    <dgm:pt modelId="{B6209639-425A-47A5-B895-696525CA2D57}" type="pres">
      <dgm:prSet presAssocID="{8ED4D0B1-BF48-4483-A554-67E37B71A551}" presName="parentLin" presStyleCnt="0"/>
      <dgm:spPr/>
    </dgm:pt>
    <dgm:pt modelId="{D00F4173-0B3E-47E1-8396-101AEB429BCF}" type="pres">
      <dgm:prSet presAssocID="{8ED4D0B1-BF48-4483-A554-67E37B71A55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901E3BC-FC0E-476A-BA60-E672E59B1313}" type="pres">
      <dgm:prSet presAssocID="{8ED4D0B1-BF48-4483-A554-67E37B71A55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280D9-8275-4C50-88ED-8D24122E2E9B}" type="pres">
      <dgm:prSet presAssocID="{8ED4D0B1-BF48-4483-A554-67E37B71A551}" presName="negativeSpace" presStyleCnt="0"/>
      <dgm:spPr/>
    </dgm:pt>
    <dgm:pt modelId="{65C6EDEE-9590-4242-BF6F-1D8A9A1B97B6}" type="pres">
      <dgm:prSet presAssocID="{8ED4D0B1-BF48-4483-A554-67E37B71A551}" presName="childText" presStyleLbl="conFgAcc1" presStyleIdx="3" presStyleCnt="5">
        <dgm:presLayoutVars>
          <dgm:bulletEnabled val="1"/>
        </dgm:presLayoutVars>
      </dgm:prSet>
      <dgm:spPr/>
    </dgm:pt>
    <dgm:pt modelId="{2C4181C7-EB5E-44FA-A124-3EA3B66EE9C6}" type="pres">
      <dgm:prSet presAssocID="{3B79131A-9B42-428F-B5D3-4E92309CA894}" presName="spaceBetweenRectangles" presStyleCnt="0"/>
      <dgm:spPr/>
    </dgm:pt>
    <dgm:pt modelId="{53818404-7DC7-48C9-AD63-F87306B57066}" type="pres">
      <dgm:prSet presAssocID="{79E12581-E4A6-409A-9F66-AD3ABECA8704}" presName="parentLin" presStyleCnt="0"/>
      <dgm:spPr/>
    </dgm:pt>
    <dgm:pt modelId="{A7D27071-CEFA-4FC7-AA2D-3FE3B64F8413}" type="pres">
      <dgm:prSet presAssocID="{79E12581-E4A6-409A-9F66-AD3ABECA870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C443BF4-DABA-47B9-8FEA-FB08B43AE823}" type="pres">
      <dgm:prSet presAssocID="{79E12581-E4A6-409A-9F66-AD3ABECA870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9F3DA-1B8E-4B73-BE27-64E9042A0C44}" type="pres">
      <dgm:prSet presAssocID="{79E12581-E4A6-409A-9F66-AD3ABECA8704}" presName="negativeSpace" presStyleCnt="0"/>
      <dgm:spPr/>
    </dgm:pt>
    <dgm:pt modelId="{A3E5E5C9-E595-4563-A038-9045C8CEC87B}" type="pres">
      <dgm:prSet presAssocID="{79E12581-E4A6-409A-9F66-AD3ABECA870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7FFD42F-777B-4B8B-A2B7-FA014F31B868}" srcId="{F0E12D0C-712A-4B5A-A6C9-CBE533F5A8BF}" destId="{CD2C2312-D9E4-4A30-8BA9-3BE13EA6A9C0}" srcOrd="1" destOrd="0" parTransId="{DAA7FA31-5463-4DE7-B8A1-CDB8FDCCA009}" sibTransId="{93DF2E48-2560-403D-8D08-998763C44469}"/>
    <dgm:cxn modelId="{89CBF1AA-0417-4B08-8587-CD3781338F97}" srcId="{F0E12D0C-712A-4B5A-A6C9-CBE533F5A8BF}" destId="{3FF96147-9A8D-4202-A6FF-66570F21C22A}" srcOrd="2" destOrd="0" parTransId="{11C711DC-FA84-4540-A596-957C6D0120FE}" sibTransId="{07A0466E-025C-432F-9BD5-CC8BC1638741}"/>
    <dgm:cxn modelId="{A87A4AC3-300D-43AD-BC7A-B2132CB46DC7}" srcId="{F0E12D0C-712A-4B5A-A6C9-CBE533F5A8BF}" destId="{8ED4D0B1-BF48-4483-A554-67E37B71A551}" srcOrd="3" destOrd="0" parTransId="{529C8ECA-FF55-4FDD-B6ED-D05A8B0BCE67}" sibTransId="{3B79131A-9B42-428F-B5D3-4E92309CA894}"/>
    <dgm:cxn modelId="{2D9FF081-C4CD-4C33-A439-AE837FB21A7A}" srcId="{F0E12D0C-712A-4B5A-A6C9-CBE533F5A8BF}" destId="{728F6062-C756-486C-9132-D9F2FD6CB76C}" srcOrd="0" destOrd="0" parTransId="{5AB18AC6-B9BC-48ED-9AB6-8A7631750E3F}" sibTransId="{8852D5AE-FE3A-4D03-A209-35F932519A40}"/>
    <dgm:cxn modelId="{FA7C768C-D833-41E4-B7E1-65F917E0BBC1}" type="presOf" srcId="{F0E12D0C-712A-4B5A-A6C9-CBE533F5A8BF}" destId="{9541C53E-2CE8-40F6-BF05-FAF870BDC831}" srcOrd="0" destOrd="0" presId="urn:microsoft.com/office/officeart/2005/8/layout/list1"/>
    <dgm:cxn modelId="{24427060-344C-4194-BB18-A29FB7D1F182}" type="presOf" srcId="{8ED4D0B1-BF48-4483-A554-67E37B71A551}" destId="{D00F4173-0B3E-47E1-8396-101AEB429BCF}" srcOrd="0" destOrd="0" presId="urn:microsoft.com/office/officeart/2005/8/layout/list1"/>
    <dgm:cxn modelId="{CCFDB391-2D2A-4455-B0D6-013332AC08E8}" srcId="{F0E12D0C-712A-4B5A-A6C9-CBE533F5A8BF}" destId="{79E12581-E4A6-409A-9F66-AD3ABECA8704}" srcOrd="4" destOrd="0" parTransId="{3AE4989D-B9F3-4E35-8EB0-764D02C40B05}" sibTransId="{CCADA248-E9B9-4D6E-91F0-56B1C7687219}"/>
    <dgm:cxn modelId="{25007C5F-97DA-4E4C-843E-B1BFC7B1D0A7}" type="presOf" srcId="{3FF96147-9A8D-4202-A6FF-66570F21C22A}" destId="{E73E5ED5-43FA-4A84-94A4-B045CD49701A}" srcOrd="1" destOrd="0" presId="urn:microsoft.com/office/officeart/2005/8/layout/list1"/>
    <dgm:cxn modelId="{E9D8511E-0C6A-4AB0-B5C1-75C3BDD2DF74}" type="presOf" srcId="{728F6062-C756-486C-9132-D9F2FD6CB76C}" destId="{E70FD611-23A3-4080-BD23-AE1EE9370B04}" srcOrd="1" destOrd="0" presId="urn:microsoft.com/office/officeart/2005/8/layout/list1"/>
    <dgm:cxn modelId="{10D70230-B78B-4478-8F1C-B059388A2715}" type="presOf" srcId="{79E12581-E4A6-409A-9F66-AD3ABECA8704}" destId="{8C443BF4-DABA-47B9-8FEA-FB08B43AE823}" srcOrd="1" destOrd="0" presId="urn:microsoft.com/office/officeart/2005/8/layout/list1"/>
    <dgm:cxn modelId="{B6937903-5EF1-4FB9-8D0E-FB13C2AFABB1}" type="presOf" srcId="{3FF96147-9A8D-4202-A6FF-66570F21C22A}" destId="{D4B2EA7E-72BA-46F4-9453-0435D1BAA2C8}" srcOrd="0" destOrd="0" presId="urn:microsoft.com/office/officeart/2005/8/layout/list1"/>
    <dgm:cxn modelId="{89DCF8E0-482E-4EBC-B926-E45063CE7216}" type="presOf" srcId="{8ED4D0B1-BF48-4483-A554-67E37B71A551}" destId="{5901E3BC-FC0E-476A-BA60-E672E59B1313}" srcOrd="1" destOrd="0" presId="urn:microsoft.com/office/officeart/2005/8/layout/list1"/>
    <dgm:cxn modelId="{5EDFA1CE-8DC0-470E-802A-313FD1083DF5}" type="presOf" srcId="{79E12581-E4A6-409A-9F66-AD3ABECA8704}" destId="{A7D27071-CEFA-4FC7-AA2D-3FE3B64F8413}" srcOrd="0" destOrd="0" presId="urn:microsoft.com/office/officeart/2005/8/layout/list1"/>
    <dgm:cxn modelId="{6C3301D6-32DA-4A6F-9087-0877E0971B4C}" type="presOf" srcId="{CD2C2312-D9E4-4A30-8BA9-3BE13EA6A9C0}" destId="{0F5A2C51-E0E7-4A1A-8178-D83712B3792C}" srcOrd="0" destOrd="0" presId="urn:microsoft.com/office/officeart/2005/8/layout/list1"/>
    <dgm:cxn modelId="{E9CB961B-27CC-4BBE-A1C4-F744286A4633}" type="presOf" srcId="{728F6062-C756-486C-9132-D9F2FD6CB76C}" destId="{2FCC83F4-AEF2-449B-8D15-03E8BFC4A2DE}" srcOrd="0" destOrd="0" presId="urn:microsoft.com/office/officeart/2005/8/layout/list1"/>
    <dgm:cxn modelId="{003FF6CD-97CA-45A4-B3C8-67F81BF89CF3}" type="presOf" srcId="{CD2C2312-D9E4-4A30-8BA9-3BE13EA6A9C0}" destId="{C7533B87-9A1F-4E98-B31A-AFBD1A41CEA7}" srcOrd="1" destOrd="0" presId="urn:microsoft.com/office/officeart/2005/8/layout/list1"/>
    <dgm:cxn modelId="{A1CD229C-2116-410B-B640-8399E46CBAAC}" type="presParOf" srcId="{9541C53E-2CE8-40F6-BF05-FAF870BDC831}" destId="{68CB9055-ED9D-48B7-B8D6-B99204E3BDB0}" srcOrd="0" destOrd="0" presId="urn:microsoft.com/office/officeart/2005/8/layout/list1"/>
    <dgm:cxn modelId="{27A245AE-4CBD-4016-8F72-88DB4F2FC464}" type="presParOf" srcId="{68CB9055-ED9D-48B7-B8D6-B99204E3BDB0}" destId="{2FCC83F4-AEF2-449B-8D15-03E8BFC4A2DE}" srcOrd="0" destOrd="0" presId="urn:microsoft.com/office/officeart/2005/8/layout/list1"/>
    <dgm:cxn modelId="{73A41793-BAF9-4B76-BCB0-FE16D47B7EA1}" type="presParOf" srcId="{68CB9055-ED9D-48B7-B8D6-B99204E3BDB0}" destId="{E70FD611-23A3-4080-BD23-AE1EE9370B04}" srcOrd="1" destOrd="0" presId="urn:microsoft.com/office/officeart/2005/8/layout/list1"/>
    <dgm:cxn modelId="{7D7DC18E-D150-4263-99B3-6165C3B39E38}" type="presParOf" srcId="{9541C53E-2CE8-40F6-BF05-FAF870BDC831}" destId="{F7C54D85-A251-4ABA-837D-5267BE6C2724}" srcOrd="1" destOrd="0" presId="urn:microsoft.com/office/officeart/2005/8/layout/list1"/>
    <dgm:cxn modelId="{E0992BF6-CE93-4AA4-ADD4-D9AFE8AE8A19}" type="presParOf" srcId="{9541C53E-2CE8-40F6-BF05-FAF870BDC831}" destId="{2BADF429-68EC-41C2-A271-B2D77F8BDFAA}" srcOrd="2" destOrd="0" presId="urn:microsoft.com/office/officeart/2005/8/layout/list1"/>
    <dgm:cxn modelId="{2F28319E-27A4-4B6E-A4BD-088B7ED983A3}" type="presParOf" srcId="{9541C53E-2CE8-40F6-BF05-FAF870BDC831}" destId="{9D8ED352-7531-4227-A783-4A5963227343}" srcOrd="3" destOrd="0" presId="urn:microsoft.com/office/officeart/2005/8/layout/list1"/>
    <dgm:cxn modelId="{F9419FEB-9998-4288-885F-F1A30510CD91}" type="presParOf" srcId="{9541C53E-2CE8-40F6-BF05-FAF870BDC831}" destId="{F8BE286C-D05E-4181-9418-34741A1343F0}" srcOrd="4" destOrd="0" presId="urn:microsoft.com/office/officeart/2005/8/layout/list1"/>
    <dgm:cxn modelId="{BDD248C5-833E-4E1F-8490-994022EF3D1D}" type="presParOf" srcId="{F8BE286C-D05E-4181-9418-34741A1343F0}" destId="{0F5A2C51-E0E7-4A1A-8178-D83712B3792C}" srcOrd="0" destOrd="0" presId="urn:microsoft.com/office/officeart/2005/8/layout/list1"/>
    <dgm:cxn modelId="{09F3991D-97EB-492C-AE99-627C1112DAAB}" type="presParOf" srcId="{F8BE286C-D05E-4181-9418-34741A1343F0}" destId="{C7533B87-9A1F-4E98-B31A-AFBD1A41CEA7}" srcOrd="1" destOrd="0" presId="urn:microsoft.com/office/officeart/2005/8/layout/list1"/>
    <dgm:cxn modelId="{C8A4069D-4B55-4EB6-ACFC-310296FC5E42}" type="presParOf" srcId="{9541C53E-2CE8-40F6-BF05-FAF870BDC831}" destId="{42A39A27-3BF3-4DDE-8225-911BCCC53286}" srcOrd="5" destOrd="0" presId="urn:microsoft.com/office/officeart/2005/8/layout/list1"/>
    <dgm:cxn modelId="{5539D11B-5BEB-408A-A73C-A90BFFC62D21}" type="presParOf" srcId="{9541C53E-2CE8-40F6-BF05-FAF870BDC831}" destId="{C8F3AFDC-503C-441A-A711-803D844B8783}" srcOrd="6" destOrd="0" presId="urn:microsoft.com/office/officeart/2005/8/layout/list1"/>
    <dgm:cxn modelId="{A875AB62-5694-40A4-AE2C-07E55BB51521}" type="presParOf" srcId="{9541C53E-2CE8-40F6-BF05-FAF870BDC831}" destId="{03C2D9E2-6870-4B3B-AC5F-2554030A2184}" srcOrd="7" destOrd="0" presId="urn:microsoft.com/office/officeart/2005/8/layout/list1"/>
    <dgm:cxn modelId="{6BC693F7-59FE-414A-BDCD-B6E5061E036E}" type="presParOf" srcId="{9541C53E-2CE8-40F6-BF05-FAF870BDC831}" destId="{7874910D-B3E6-41AA-BE40-DB80A1931A75}" srcOrd="8" destOrd="0" presId="urn:microsoft.com/office/officeart/2005/8/layout/list1"/>
    <dgm:cxn modelId="{FA42D7EE-C8DF-44EE-B09B-50BBA0ECE99D}" type="presParOf" srcId="{7874910D-B3E6-41AA-BE40-DB80A1931A75}" destId="{D4B2EA7E-72BA-46F4-9453-0435D1BAA2C8}" srcOrd="0" destOrd="0" presId="urn:microsoft.com/office/officeart/2005/8/layout/list1"/>
    <dgm:cxn modelId="{01062C17-E1D3-4DDC-AD6F-A71DC0592007}" type="presParOf" srcId="{7874910D-B3E6-41AA-BE40-DB80A1931A75}" destId="{E73E5ED5-43FA-4A84-94A4-B045CD49701A}" srcOrd="1" destOrd="0" presId="urn:microsoft.com/office/officeart/2005/8/layout/list1"/>
    <dgm:cxn modelId="{C701D6B1-5648-4286-960C-73C5B2625004}" type="presParOf" srcId="{9541C53E-2CE8-40F6-BF05-FAF870BDC831}" destId="{483253BC-34C9-4F50-9963-E6E864862D16}" srcOrd="9" destOrd="0" presId="urn:microsoft.com/office/officeart/2005/8/layout/list1"/>
    <dgm:cxn modelId="{581A324F-0C3D-423E-9226-CC20C3033AFC}" type="presParOf" srcId="{9541C53E-2CE8-40F6-BF05-FAF870BDC831}" destId="{806CEE9A-A1B3-43A7-A3AF-EBDF67BF017C}" srcOrd="10" destOrd="0" presId="urn:microsoft.com/office/officeart/2005/8/layout/list1"/>
    <dgm:cxn modelId="{2F685398-B5D6-4AB7-8D6B-F62EE13AE5C1}" type="presParOf" srcId="{9541C53E-2CE8-40F6-BF05-FAF870BDC831}" destId="{51E01E12-5B98-4BF7-BCCC-153F92AE79E9}" srcOrd="11" destOrd="0" presId="urn:microsoft.com/office/officeart/2005/8/layout/list1"/>
    <dgm:cxn modelId="{4048F1AE-EDEC-4ED5-8D16-813924340D92}" type="presParOf" srcId="{9541C53E-2CE8-40F6-BF05-FAF870BDC831}" destId="{B6209639-425A-47A5-B895-696525CA2D57}" srcOrd="12" destOrd="0" presId="urn:microsoft.com/office/officeart/2005/8/layout/list1"/>
    <dgm:cxn modelId="{6FD520DD-6704-42D1-BBE1-23915035BE84}" type="presParOf" srcId="{B6209639-425A-47A5-B895-696525CA2D57}" destId="{D00F4173-0B3E-47E1-8396-101AEB429BCF}" srcOrd="0" destOrd="0" presId="urn:microsoft.com/office/officeart/2005/8/layout/list1"/>
    <dgm:cxn modelId="{29D0F68A-CB59-4088-9F54-0615AA43D698}" type="presParOf" srcId="{B6209639-425A-47A5-B895-696525CA2D57}" destId="{5901E3BC-FC0E-476A-BA60-E672E59B1313}" srcOrd="1" destOrd="0" presId="urn:microsoft.com/office/officeart/2005/8/layout/list1"/>
    <dgm:cxn modelId="{0F2071E1-D29D-4770-AAD2-328DFE6AB28B}" type="presParOf" srcId="{9541C53E-2CE8-40F6-BF05-FAF870BDC831}" destId="{927280D9-8275-4C50-88ED-8D24122E2E9B}" srcOrd="13" destOrd="0" presId="urn:microsoft.com/office/officeart/2005/8/layout/list1"/>
    <dgm:cxn modelId="{712A429C-72C0-4585-8F72-A43A4E1FEEA2}" type="presParOf" srcId="{9541C53E-2CE8-40F6-BF05-FAF870BDC831}" destId="{65C6EDEE-9590-4242-BF6F-1D8A9A1B97B6}" srcOrd="14" destOrd="0" presId="urn:microsoft.com/office/officeart/2005/8/layout/list1"/>
    <dgm:cxn modelId="{D6AF23BE-4879-4637-B1D0-ED19E69E771C}" type="presParOf" srcId="{9541C53E-2CE8-40F6-BF05-FAF870BDC831}" destId="{2C4181C7-EB5E-44FA-A124-3EA3B66EE9C6}" srcOrd="15" destOrd="0" presId="urn:microsoft.com/office/officeart/2005/8/layout/list1"/>
    <dgm:cxn modelId="{69C4A3CA-C256-49D3-ABFE-7B5D85FC9832}" type="presParOf" srcId="{9541C53E-2CE8-40F6-BF05-FAF870BDC831}" destId="{53818404-7DC7-48C9-AD63-F87306B57066}" srcOrd="16" destOrd="0" presId="urn:microsoft.com/office/officeart/2005/8/layout/list1"/>
    <dgm:cxn modelId="{B08E3A14-63B5-4F98-8CFE-142879107AF1}" type="presParOf" srcId="{53818404-7DC7-48C9-AD63-F87306B57066}" destId="{A7D27071-CEFA-4FC7-AA2D-3FE3B64F8413}" srcOrd="0" destOrd="0" presId="urn:microsoft.com/office/officeart/2005/8/layout/list1"/>
    <dgm:cxn modelId="{D937CA4E-D77C-4B53-B999-7B6A08DF964C}" type="presParOf" srcId="{53818404-7DC7-48C9-AD63-F87306B57066}" destId="{8C443BF4-DABA-47B9-8FEA-FB08B43AE823}" srcOrd="1" destOrd="0" presId="urn:microsoft.com/office/officeart/2005/8/layout/list1"/>
    <dgm:cxn modelId="{A076C5A5-A721-49B6-BB7D-CF6A3AD2AA53}" type="presParOf" srcId="{9541C53E-2CE8-40F6-BF05-FAF870BDC831}" destId="{F2D9F3DA-1B8E-4B73-BE27-64E9042A0C44}" srcOrd="17" destOrd="0" presId="urn:microsoft.com/office/officeart/2005/8/layout/list1"/>
    <dgm:cxn modelId="{6E80228A-E7B0-425F-980E-339F9F988FF7}" type="presParOf" srcId="{9541C53E-2CE8-40F6-BF05-FAF870BDC831}" destId="{A3E5E5C9-E595-4563-A038-9045C8CEC87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ABDB73-BB56-48F3-AB26-0485BFC1F01E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46B64D4-74BA-4FD1-B119-C97BA9C1FE84}">
      <dgm:prSet/>
      <dgm:spPr/>
      <dgm:t>
        <a:bodyPr/>
        <a:lstStyle/>
        <a:p>
          <a:pPr algn="ctr" rtl="0"/>
          <a:r>
            <a:rPr lang="en-US" b="1" u="sng" dirty="0" smtClean="0"/>
            <a:t>I </a:t>
          </a:r>
          <a:r>
            <a:rPr lang="ru-RU" b="1" u="sng" dirty="0" smtClean="0"/>
            <a:t>этап</a:t>
          </a:r>
          <a:endParaRPr lang="ru-RU" dirty="0"/>
        </a:p>
      </dgm:t>
    </dgm:pt>
    <dgm:pt modelId="{6E57E585-E125-44D4-924D-95EBD6C6F12D}" type="parTrans" cxnId="{B9E8D7A5-A1DD-451A-B795-5C9B44D017DE}">
      <dgm:prSet/>
      <dgm:spPr/>
      <dgm:t>
        <a:bodyPr/>
        <a:lstStyle/>
        <a:p>
          <a:endParaRPr lang="ru-RU"/>
        </a:p>
      </dgm:t>
    </dgm:pt>
    <dgm:pt modelId="{D8005E40-C55D-4503-84CD-2E26620F7AD9}" type="sibTrans" cxnId="{B9E8D7A5-A1DD-451A-B795-5C9B44D017DE}">
      <dgm:prSet/>
      <dgm:spPr/>
      <dgm:t>
        <a:bodyPr/>
        <a:lstStyle/>
        <a:p>
          <a:endParaRPr lang="ru-RU"/>
        </a:p>
      </dgm:t>
    </dgm:pt>
    <dgm:pt modelId="{9273C059-887F-429E-AAF4-3554D8DDF2F2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i="1" dirty="0" smtClean="0"/>
            <a:t>Династический </a:t>
          </a:r>
          <a:r>
            <a:rPr lang="ru-RU" dirty="0" smtClean="0"/>
            <a:t>(1598-1605)</a:t>
          </a:r>
          <a:endParaRPr lang="ru-RU" dirty="0"/>
        </a:p>
      </dgm:t>
    </dgm:pt>
    <dgm:pt modelId="{910B4DDC-627D-4D52-800B-86DB9AC0D674}" type="parTrans" cxnId="{B30049A7-A028-449B-A8FF-1B7218C5F70F}">
      <dgm:prSet/>
      <dgm:spPr/>
      <dgm:t>
        <a:bodyPr/>
        <a:lstStyle/>
        <a:p>
          <a:endParaRPr lang="ru-RU"/>
        </a:p>
      </dgm:t>
    </dgm:pt>
    <dgm:pt modelId="{9495D8EA-E21F-48BF-8859-C42324E96856}" type="sibTrans" cxnId="{B30049A7-A028-449B-A8FF-1B7218C5F70F}">
      <dgm:prSet/>
      <dgm:spPr/>
      <dgm:t>
        <a:bodyPr/>
        <a:lstStyle/>
        <a:p>
          <a:endParaRPr lang="ru-RU"/>
        </a:p>
      </dgm:t>
    </dgm:pt>
    <dgm:pt modelId="{4045BCD4-F22D-4E71-95E5-59AA334FEA0F}">
      <dgm:prSet/>
      <dgm:spPr/>
      <dgm:t>
        <a:bodyPr/>
        <a:lstStyle/>
        <a:p>
          <a:pPr algn="ctr" rtl="0"/>
          <a:r>
            <a:rPr lang="en-US" b="1" u="sng" dirty="0" smtClean="0"/>
            <a:t>II</a:t>
          </a:r>
          <a:r>
            <a:rPr lang="ru-RU" b="1" u="sng" dirty="0" smtClean="0"/>
            <a:t> этап</a:t>
          </a:r>
          <a:endParaRPr lang="ru-RU" dirty="0"/>
        </a:p>
      </dgm:t>
    </dgm:pt>
    <dgm:pt modelId="{591B5250-6C37-48F1-B5C7-FCDF11DD94A3}" type="parTrans" cxnId="{622D0BC7-BFE8-4091-8C32-47515F3FD82C}">
      <dgm:prSet/>
      <dgm:spPr/>
      <dgm:t>
        <a:bodyPr/>
        <a:lstStyle/>
        <a:p>
          <a:endParaRPr lang="ru-RU"/>
        </a:p>
      </dgm:t>
    </dgm:pt>
    <dgm:pt modelId="{577271BA-A869-4019-88C9-CAE34E55B964}" type="sibTrans" cxnId="{622D0BC7-BFE8-4091-8C32-47515F3FD82C}">
      <dgm:prSet/>
      <dgm:spPr/>
      <dgm:t>
        <a:bodyPr/>
        <a:lstStyle/>
        <a:p>
          <a:endParaRPr lang="ru-RU"/>
        </a:p>
      </dgm:t>
    </dgm:pt>
    <dgm:pt modelId="{DDF79724-7614-460F-8B99-A6F3ACFC5A1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i="1" dirty="0" smtClean="0"/>
            <a:t>Социальный</a:t>
          </a:r>
          <a:r>
            <a:rPr lang="ru-RU" dirty="0" smtClean="0"/>
            <a:t> (1605-1610)</a:t>
          </a:r>
          <a:endParaRPr lang="ru-RU" dirty="0"/>
        </a:p>
      </dgm:t>
    </dgm:pt>
    <dgm:pt modelId="{237AEE22-8A25-4902-BE6D-0EEA5EFD836A}" type="parTrans" cxnId="{978598A6-8E0B-4C69-9AAB-7FF2949316DB}">
      <dgm:prSet/>
      <dgm:spPr/>
      <dgm:t>
        <a:bodyPr/>
        <a:lstStyle/>
        <a:p>
          <a:endParaRPr lang="ru-RU"/>
        </a:p>
      </dgm:t>
    </dgm:pt>
    <dgm:pt modelId="{0A0B34C4-E1FE-4576-A1B3-27CF5A3949CE}" type="sibTrans" cxnId="{978598A6-8E0B-4C69-9AAB-7FF2949316DB}">
      <dgm:prSet/>
      <dgm:spPr/>
      <dgm:t>
        <a:bodyPr/>
        <a:lstStyle/>
        <a:p>
          <a:endParaRPr lang="ru-RU"/>
        </a:p>
      </dgm:t>
    </dgm:pt>
    <dgm:pt modelId="{66213533-7583-44FC-A62C-F3297A5491C7}">
      <dgm:prSet/>
      <dgm:spPr/>
      <dgm:t>
        <a:bodyPr/>
        <a:lstStyle/>
        <a:p>
          <a:pPr algn="ctr" rtl="0"/>
          <a:r>
            <a:rPr lang="en-US" b="1" u="sng" dirty="0" smtClean="0"/>
            <a:t>III</a:t>
          </a:r>
          <a:r>
            <a:rPr lang="ru-RU" b="1" u="sng" dirty="0" smtClean="0"/>
            <a:t> этап</a:t>
          </a:r>
          <a:endParaRPr lang="ru-RU" dirty="0"/>
        </a:p>
      </dgm:t>
    </dgm:pt>
    <dgm:pt modelId="{EA6E1CF3-C990-4915-ABAB-D57AB59AF920}" type="parTrans" cxnId="{42FC2177-BAA1-47E0-B5F4-29C4DDE044AD}">
      <dgm:prSet/>
      <dgm:spPr/>
      <dgm:t>
        <a:bodyPr/>
        <a:lstStyle/>
        <a:p>
          <a:endParaRPr lang="ru-RU"/>
        </a:p>
      </dgm:t>
    </dgm:pt>
    <dgm:pt modelId="{6A7279C4-068E-4368-A984-C677E4BEA546}" type="sibTrans" cxnId="{42FC2177-BAA1-47E0-B5F4-29C4DDE044AD}">
      <dgm:prSet/>
      <dgm:spPr/>
      <dgm:t>
        <a:bodyPr/>
        <a:lstStyle/>
        <a:p>
          <a:endParaRPr lang="ru-RU"/>
        </a:p>
      </dgm:t>
    </dgm:pt>
    <dgm:pt modelId="{4182070E-70FF-4B39-AE9E-FB16E043F28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i="1" dirty="0" smtClean="0"/>
            <a:t>Национально-освободительный (1610-1613)</a:t>
          </a:r>
          <a:endParaRPr lang="ru-RU" i="1" dirty="0"/>
        </a:p>
      </dgm:t>
    </dgm:pt>
    <dgm:pt modelId="{AA1764EC-17B2-4A1F-A97A-B8FFFFD8DE84}" type="parTrans" cxnId="{F4F68C3F-3C9E-4FDD-B638-19546D26E0DD}">
      <dgm:prSet/>
      <dgm:spPr/>
      <dgm:t>
        <a:bodyPr/>
        <a:lstStyle/>
        <a:p>
          <a:endParaRPr lang="ru-RU"/>
        </a:p>
      </dgm:t>
    </dgm:pt>
    <dgm:pt modelId="{929FE5F8-8AD3-4570-BE0D-B99372937741}" type="sibTrans" cxnId="{F4F68C3F-3C9E-4FDD-B638-19546D26E0DD}">
      <dgm:prSet/>
      <dgm:spPr/>
      <dgm:t>
        <a:bodyPr/>
        <a:lstStyle/>
        <a:p>
          <a:endParaRPr lang="ru-RU"/>
        </a:p>
      </dgm:t>
    </dgm:pt>
    <dgm:pt modelId="{97557AB8-3DF5-4AFD-A46D-2EF374D3BF3C}" type="pres">
      <dgm:prSet presAssocID="{6DABDB73-BB56-48F3-AB26-0485BFC1F01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8BEA7545-7173-4854-B905-AD1C9AAE4831}" type="pres">
      <dgm:prSet presAssocID="{746B64D4-74BA-4FD1-B119-C97BA9C1FE84}" presName="parenttextcomposite" presStyleCnt="0"/>
      <dgm:spPr/>
    </dgm:pt>
    <dgm:pt modelId="{79CB9077-808A-452B-B7C2-517E91C67243}" type="pres">
      <dgm:prSet presAssocID="{746B64D4-74BA-4FD1-B119-C97BA9C1FE84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2693A-E435-4C24-99EA-43680CE1A59F}" type="pres">
      <dgm:prSet presAssocID="{746B64D4-74BA-4FD1-B119-C97BA9C1FE84}" presName="parallelogramComposite" presStyleCnt="0"/>
      <dgm:spPr/>
    </dgm:pt>
    <dgm:pt modelId="{7A50D07D-EAD1-42CD-8B42-906B30A42B91}" type="pres">
      <dgm:prSet presAssocID="{746B64D4-74BA-4FD1-B119-C97BA9C1FE84}" presName="parallelogram1" presStyleLbl="alignNode1" presStyleIdx="0" presStyleCnt="42"/>
      <dgm:spPr/>
    </dgm:pt>
    <dgm:pt modelId="{5F2302E5-3A38-46CC-B1D3-AE0F23D6D6D6}" type="pres">
      <dgm:prSet presAssocID="{746B64D4-74BA-4FD1-B119-C97BA9C1FE84}" presName="parallelogram2" presStyleLbl="alignNode1" presStyleIdx="1" presStyleCnt="42"/>
      <dgm:spPr/>
    </dgm:pt>
    <dgm:pt modelId="{2E46F7AC-799A-4460-BCD5-ADBFB5467D9A}" type="pres">
      <dgm:prSet presAssocID="{746B64D4-74BA-4FD1-B119-C97BA9C1FE84}" presName="parallelogram3" presStyleLbl="alignNode1" presStyleIdx="2" presStyleCnt="42"/>
      <dgm:spPr/>
    </dgm:pt>
    <dgm:pt modelId="{C1A5A9C1-4CDA-4E52-9706-904AF7F48A59}" type="pres">
      <dgm:prSet presAssocID="{746B64D4-74BA-4FD1-B119-C97BA9C1FE84}" presName="parallelogram4" presStyleLbl="alignNode1" presStyleIdx="3" presStyleCnt="42"/>
      <dgm:spPr/>
    </dgm:pt>
    <dgm:pt modelId="{0B52E8CE-3E55-4593-AFDC-4982BBFDAF56}" type="pres">
      <dgm:prSet presAssocID="{746B64D4-74BA-4FD1-B119-C97BA9C1FE84}" presName="parallelogram5" presStyleLbl="alignNode1" presStyleIdx="4" presStyleCnt="42"/>
      <dgm:spPr/>
    </dgm:pt>
    <dgm:pt modelId="{C39BBDBC-FBBD-425E-93A6-131D1232A476}" type="pres">
      <dgm:prSet presAssocID="{746B64D4-74BA-4FD1-B119-C97BA9C1FE84}" presName="parallelogram6" presStyleLbl="alignNode1" presStyleIdx="5" presStyleCnt="42"/>
      <dgm:spPr/>
    </dgm:pt>
    <dgm:pt modelId="{57D55BF8-AF99-45C2-94CF-0A6437C95FDC}" type="pres">
      <dgm:prSet presAssocID="{746B64D4-74BA-4FD1-B119-C97BA9C1FE84}" presName="parallelogram7" presStyleLbl="alignNode1" presStyleIdx="6" presStyleCnt="42"/>
      <dgm:spPr/>
    </dgm:pt>
    <dgm:pt modelId="{D708B4FA-A324-43DA-B4A8-B86CAA329931}" type="pres">
      <dgm:prSet presAssocID="{D8005E40-C55D-4503-84CD-2E26620F7AD9}" presName="sibTrans" presStyleCnt="0"/>
      <dgm:spPr/>
    </dgm:pt>
    <dgm:pt modelId="{1F76BC81-F372-47C7-A645-DDA29E3E5A63}" type="pres">
      <dgm:prSet presAssocID="{9273C059-887F-429E-AAF4-3554D8DDF2F2}" presName="parenttextcomposite" presStyleCnt="0"/>
      <dgm:spPr/>
    </dgm:pt>
    <dgm:pt modelId="{38D37C83-E232-4758-AFB4-6183547D32EC}" type="pres">
      <dgm:prSet presAssocID="{9273C059-887F-429E-AAF4-3554D8DDF2F2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04BE0-057A-429D-94DA-63063813A455}" type="pres">
      <dgm:prSet presAssocID="{9273C059-887F-429E-AAF4-3554D8DDF2F2}" presName="parallelogramComposite" presStyleCnt="0"/>
      <dgm:spPr/>
    </dgm:pt>
    <dgm:pt modelId="{160C2948-C380-435B-B44E-3A9122767A8D}" type="pres">
      <dgm:prSet presAssocID="{9273C059-887F-429E-AAF4-3554D8DDF2F2}" presName="parallelogram1" presStyleLbl="alignNode1" presStyleIdx="7" presStyleCnt="42"/>
      <dgm:spPr/>
    </dgm:pt>
    <dgm:pt modelId="{9FA8302A-AC75-4CCB-9884-2F343F7AF330}" type="pres">
      <dgm:prSet presAssocID="{9273C059-887F-429E-AAF4-3554D8DDF2F2}" presName="parallelogram2" presStyleLbl="alignNode1" presStyleIdx="8" presStyleCnt="42"/>
      <dgm:spPr/>
    </dgm:pt>
    <dgm:pt modelId="{DBF26A09-D7C9-479F-A621-2D822310CC21}" type="pres">
      <dgm:prSet presAssocID="{9273C059-887F-429E-AAF4-3554D8DDF2F2}" presName="parallelogram3" presStyleLbl="alignNode1" presStyleIdx="9" presStyleCnt="42"/>
      <dgm:spPr/>
    </dgm:pt>
    <dgm:pt modelId="{C6ECE79C-3563-4B02-B53B-5B155813B047}" type="pres">
      <dgm:prSet presAssocID="{9273C059-887F-429E-AAF4-3554D8DDF2F2}" presName="parallelogram4" presStyleLbl="alignNode1" presStyleIdx="10" presStyleCnt="42"/>
      <dgm:spPr/>
    </dgm:pt>
    <dgm:pt modelId="{F8E01637-EF02-4BE4-81F5-0EC5AAA1F3A7}" type="pres">
      <dgm:prSet presAssocID="{9273C059-887F-429E-AAF4-3554D8DDF2F2}" presName="parallelogram5" presStyleLbl="alignNode1" presStyleIdx="11" presStyleCnt="42"/>
      <dgm:spPr/>
    </dgm:pt>
    <dgm:pt modelId="{5125643F-3751-4B8A-AD8D-A1D374AC7D89}" type="pres">
      <dgm:prSet presAssocID="{9273C059-887F-429E-AAF4-3554D8DDF2F2}" presName="parallelogram6" presStyleLbl="alignNode1" presStyleIdx="12" presStyleCnt="42"/>
      <dgm:spPr/>
    </dgm:pt>
    <dgm:pt modelId="{724C3AC9-4170-4EA1-9719-A7FFAF196820}" type="pres">
      <dgm:prSet presAssocID="{9273C059-887F-429E-AAF4-3554D8DDF2F2}" presName="parallelogram7" presStyleLbl="alignNode1" presStyleIdx="13" presStyleCnt="42"/>
      <dgm:spPr/>
    </dgm:pt>
    <dgm:pt modelId="{8557EB43-0614-4492-8CEA-454BA9112F7D}" type="pres">
      <dgm:prSet presAssocID="{9495D8EA-E21F-48BF-8859-C42324E96856}" presName="sibTrans" presStyleCnt="0"/>
      <dgm:spPr/>
    </dgm:pt>
    <dgm:pt modelId="{A59DF48C-8DA2-429F-91A4-B755FE5DC610}" type="pres">
      <dgm:prSet presAssocID="{4045BCD4-F22D-4E71-95E5-59AA334FEA0F}" presName="parenttextcomposite" presStyleCnt="0"/>
      <dgm:spPr/>
    </dgm:pt>
    <dgm:pt modelId="{3CD8C9EF-B6BC-4916-843B-31EA51B86250}" type="pres">
      <dgm:prSet presAssocID="{4045BCD4-F22D-4E71-95E5-59AA334FEA0F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1A0D2-E010-49D3-975C-AD9B331FC4C4}" type="pres">
      <dgm:prSet presAssocID="{4045BCD4-F22D-4E71-95E5-59AA334FEA0F}" presName="parallelogramComposite" presStyleCnt="0"/>
      <dgm:spPr/>
    </dgm:pt>
    <dgm:pt modelId="{53B84420-C60F-4A01-907F-D78D23B7A101}" type="pres">
      <dgm:prSet presAssocID="{4045BCD4-F22D-4E71-95E5-59AA334FEA0F}" presName="parallelogram1" presStyleLbl="alignNode1" presStyleIdx="14" presStyleCnt="42"/>
      <dgm:spPr/>
    </dgm:pt>
    <dgm:pt modelId="{9AADF759-EEB4-44ED-B58A-7B5A04444D6F}" type="pres">
      <dgm:prSet presAssocID="{4045BCD4-F22D-4E71-95E5-59AA334FEA0F}" presName="parallelogram2" presStyleLbl="alignNode1" presStyleIdx="15" presStyleCnt="42"/>
      <dgm:spPr/>
    </dgm:pt>
    <dgm:pt modelId="{3A78E5A2-2DC4-48AC-8309-C426A6FFF75F}" type="pres">
      <dgm:prSet presAssocID="{4045BCD4-F22D-4E71-95E5-59AA334FEA0F}" presName="parallelogram3" presStyleLbl="alignNode1" presStyleIdx="16" presStyleCnt="42"/>
      <dgm:spPr/>
    </dgm:pt>
    <dgm:pt modelId="{1E363224-1446-4F2D-A1A3-EC12EE9F2A78}" type="pres">
      <dgm:prSet presAssocID="{4045BCD4-F22D-4E71-95E5-59AA334FEA0F}" presName="parallelogram4" presStyleLbl="alignNode1" presStyleIdx="17" presStyleCnt="42"/>
      <dgm:spPr/>
    </dgm:pt>
    <dgm:pt modelId="{9DE6A897-669F-4D93-A797-01A9BD6D059A}" type="pres">
      <dgm:prSet presAssocID="{4045BCD4-F22D-4E71-95E5-59AA334FEA0F}" presName="parallelogram5" presStyleLbl="alignNode1" presStyleIdx="18" presStyleCnt="42"/>
      <dgm:spPr/>
    </dgm:pt>
    <dgm:pt modelId="{08E5CF99-F02B-4130-B0B3-769966910F8D}" type="pres">
      <dgm:prSet presAssocID="{4045BCD4-F22D-4E71-95E5-59AA334FEA0F}" presName="parallelogram6" presStyleLbl="alignNode1" presStyleIdx="19" presStyleCnt="42"/>
      <dgm:spPr/>
    </dgm:pt>
    <dgm:pt modelId="{78B1F576-E88E-4243-A094-C7F1835D4434}" type="pres">
      <dgm:prSet presAssocID="{4045BCD4-F22D-4E71-95E5-59AA334FEA0F}" presName="parallelogram7" presStyleLbl="alignNode1" presStyleIdx="20" presStyleCnt="42"/>
      <dgm:spPr/>
    </dgm:pt>
    <dgm:pt modelId="{D20C9253-B233-4296-9EEF-23BBD956CD7D}" type="pres">
      <dgm:prSet presAssocID="{577271BA-A869-4019-88C9-CAE34E55B964}" presName="sibTrans" presStyleCnt="0"/>
      <dgm:spPr/>
    </dgm:pt>
    <dgm:pt modelId="{F9232F01-45F4-4C85-AD69-9910CBC11E0E}" type="pres">
      <dgm:prSet presAssocID="{DDF79724-7614-460F-8B99-A6F3ACFC5A11}" presName="parenttextcomposite" presStyleCnt="0"/>
      <dgm:spPr/>
    </dgm:pt>
    <dgm:pt modelId="{8903A236-834F-4F12-A2B2-9CF96C625906}" type="pres">
      <dgm:prSet presAssocID="{DDF79724-7614-460F-8B99-A6F3ACFC5A11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167D7-52A5-493D-A29E-D78D23C98849}" type="pres">
      <dgm:prSet presAssocID="{DDF79724-7614-460F-8B99-A6F3ACFC5A11}" presName="parallelogramComposite" presStyleCnt="0"/>
      <dgm:spPr/>
    </dgm:pt>
    <dgm:pt modelId="{2B0867F4-0C48-4F7F-BFC9-A0C53EED6660}" type="pres">
      <dgm:prSet presAssocID="{DDF79724-7614-460F-8B99-A6F3ACFC5A11}" presName="parallelogram1" presStyleLbl="alignNode1" presStyleIdx="21" presStyleCnt="42"/>
      <dgm:spPr/>
    </dgm:pt>
    <dgm:pt modelId="{F829D215-18A3-4344-A24C-DF79F3CB30ED}" type="pres">
      <dgm:prSet presAssocID="{DDF79724-7614-460F-8B99-A6F3ACFC5A11}" presName="parallelogram2" presStyleLbl="alignNode1" presStyleIdx="22" presStyleCnt="42"/>
      <dgm:spPr/>
    </dgm:pt>
    <dgm:pt modelId="{C6983FE4-6FA4-4A9D-B216-B39F750894CE}" type="pres">
      <dgm:prSet presAssocID="{DDF79724-7614-460F-8B99-A6F3ACFC5A11}" presName="parallelogram3" presStyleLbl="alignNode1" presStyleIdx="23" presStyleCnt="42"/>
      <dgm:spPr/>
    </dgm:pt>
    <dgm:pt modelId="{5297AAB7-D5B2-4CAE-9EC2-C996A5D4B52F}" type="pres">
      <dgm:prSet presAssocID="{DDF79724-7614-460F-8B99-A6F3ACFC5A11}" presName="parallelogram4" presStyleLbl="alignNode1" presStyleIdx="24" presStyleCnt="42"/>
      <dgm:spPr/>
    </dgm:pt>
    <dgm:pt modelId="{2E5439CA-0D2F-4B90-A492-09661E5D1F8C}" type="pres">
      <dgm:prSet presAssocID="{DDF79724-7614-460F-8B99-A6F3ACFC5A11}" presName="parallelogram5" presStyleLbl="alignNode1" presStyleIdx="25" presStyleCnt="42"/>
      <dgm:spPr/>
    </dgm:pt>
    <dgm:pt modelId="{DEC0A851-22DD-4643-9C8A-D5DAAD3A2428}" type="pres">
      <dgm:prSet presAssocID="{DDF79724-7614-460F-8B99-A6F3ACFC5A11}" presName="parallelogram6" presStyleLbl="alignNode1" presStyleIdx="26" presStyleCnt="42"/>
      <dgm:spPr/>
    </dgm:pt>
    <dgm:pt modelId="{2B5980EE-0879-44E4-91FD-A028018346C6}" type="pres">
      <dgm:prSet presAssocID="{DDF79724-7614-460F-8B99-A6F3ACFC5A11}" presName="parallelogram7" presStyleLbl="alignNode1" presStyleIdx="27" presStyleCnt="42"/>
      <dgm:spPr/>
    </dgm:pt>
    <dgm:pt modelId="{744E626C-3970-48B3-ADAA-21DF56B76BDC}" type="pres">
      <dgm:prSet presAssocID="{0A0B34C4-E1FE-4576-A1B3-27CF5A3949CE}" presName="sibTrans" presStyleCnt="0"/>
      <dgm:spPr/>
    </dgm:pt>
    <dgm:pt modelId="{5736F72A-F55A-4872-869C-393067AF4639}" type="pres">
      <dgm:prSet presAssocID="{66213533-7583-44FC-A62C-F3297A5491C7}" presName="parenttextcomposite" presStyleCnt="0"/>
      <dgm:spPr/>
    </dgm:pt>
    <dgm:pt modelId="{E29DFA43-44CB-4146-B3E8-FBD39291427B}" type="pres">
      <dgm:prSet presAssocID="{66213533-7583-44FC-A62C-F3297A5491C7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C050F-E55C-4B9C-BEF1-F31E534456DD}" type="pres">
      <dgm:prSet presAssocID="{66213533-7583-44FC-A62C-F3297A5491C7}" presName="parallelogramComposite" presStyleCnt="0"/>
      <dgm:spPr/>
    </dgm:pt>
    <dgm:pt modelId="{396230A4-0ECE-4CFB-BDD3-FC302D009E2A}" type="pres">
      <dgm:prSet presAssocID="{66213533-7583-44FC-A62C-F3297A5491C7}" presName="parallelogram1" presStyleLbl="alignNode1" presStyleIdx="28" presStyleCnt="42"/>
      <dgm:spPr/>
    </dgm:pt>
    <dgm:pt modelId="{260A8871-ECFE-4B37-B316-B41B7940D870}" type="pres">
      <dgm:prSet presAssocID="{66213533-7583-44FC-A62C-F3297A5491C7}" presName="parallelogram2" presStyleLbl="alignNode1" presStyleIdx="29" presStyleCnt="42"/>
      <dgm:spPr/>
    </dgm:pt>
    <dgm:pt modelId="{E70FDECC-C5FC-42BF-9E91-E895D6B210D5}" type="pres">
      <dgm:prSet presAssocID="{66213533-7583-44FC-A62C-F3297A5491C7}" presName="parallelogram3" presStyleLbl="alignNode1" presStyleIdx="30" presStyleCnt="42"/>
      <dgm:spPr/>
    </dgm:pt>
    <dgm:pt modelId="{6FEFFB32-8CC3-4538-BF88-9C84192ABE75}" type="pres">
      <dgm:prSet presAssocID="{66213533-7583-44FC-A62C-F3297A5491C7}" presName="parallelogram4" presStyleLbl="alignNode1" presStyleIdx="31" presStyleCnt="42"/>
      <dgm:spPr/>
    </dgm:pt>
    <dgm:pt modelId="{47E91400-3D60-46AA-B2DE-B6CF32D728D8}" type="pres">
      <dgm:prSet presAssocID="{66213533-7583-44FC-A62C-F3297A5491C7}" presName="parallelogram5" presStyleLbl="alignNode1" presStyleIdx="32" presStyleCnt="42"/>
      <dgm:spPr/>
    </dgm:pt>
    <dgm:pt modelId="{13CD63A7-2214-4F46-8BC7-679EFF83AB46}" type="pres">
      <dgm:prSet presAssocID="{66213533-7583-44FC-A62C-F3297A5491C7}" presName="parallelogram6" presStyleLbl="alignNode1" presStyleIdx="33" presStyleCnt="42"/>
      <dgm:spPr/>
    </dgm:pt>
    <dgm:pt modelId="{24A0B037-DAFE-471A-BED5-4B1A06135C14}" type="pres">
      <dgm:prSet presAssocID="{66213533-7583-44FC-A62C-F3297A5491C7}" presName="parallelogram7" presStyleLbl="alignNode1" presStyleIdx="34" presStyleCnt="42"/>
      <dgm:spPr/>
    </dgm:pt>
    <dgm:pt modelId="{E00A287E-FEF3-42E6-B8F0-D8CD72428267}" type="pres">
      <dgm:prSet presAssocID="{6A7279C4-068E-4368-A984-C677E4BEA546}" presName="sibTrans" presStyleCnt="0"/>
      <dgm:spPr/>
    </dgm:pt>
    <dgm:pt modelId="{AC37E283-D80E-4C11-895C-03E5D0B0675D}" type="pres">
      <dgm:prSet presAssocID="{4182070E-70FF-4B39-AE9E-FB16E043F287}" presName="parenttextcomposite" presStyleCnt="0"/>
      <dgm:spPr/>
    </dgm:pt>
    <dgm:pt modelId="{1F0CCCD5-A696-41BA-8A37-B902210D699B}" type="pres">
      <dgm:prSet presAssocID="{4182070E-70FF-4B39-AE9E-FB16E043F287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3110D-2A65-47FE-8D7A-644D1675AD91}" type="pres">
      <dgm:prSet presAssocID="{4182070E-70FF-4B39-AE9E-FB16E043F287}" presName="parallelogramComposite" presStyleCnt="0"/>
      <dgm:spPr/>
    </dgm:pt>
    <dgm:pt modelId="{8A336589-72DC-4D98-BAA5-585206EF9A8E}" type="pres">
      <dgm:prSet presAssocID="{4182070E-70FF-4B39-AE9E-FB16E043F287}" presName="parallelogram1" presStyleLbl="alignNode1" presStyleIdx="35" presStyleCnt="42"/>
      <dgm:spPr/>
    </dgm:pt>
    <dgm:pt modelId="{3799D563-F50D-4AA8-94C9-57CEEA49F24C}" type="pres">
      <dgm:prSet presAssocID="{4182070E-70FF-4B39-AE9E-FB16E043F287}" presName="parallelogram2" presStyleLbl="alignNode1" presStyleIdx="36" presStyleCnt="42"/>
      <dgm:spPr/>
    </dgm:pt>
    <dgm:pt modelId="{499BBA7C-5C2F-4536-B749-C97EECEFE184}" type="pres">
      <dgm:prSet presAssocID="{4182070E-70FF-4B39-AE9E-FB16E043F287}" presName="parallelogram3" presStyleLbl="alignNode1" presStyleIdx="37" presStyleCnt="42"/>
      <dgm:spPr/>
    </dgm:pt>
    <dgm:pt modelId="{2EECB729-6541-41AD-8D90-80CAECBC1B2B}" type="pres">
      <dgm:prSet presAssocID="{4182070E-70FF-4B39-AE9E-FB16E043F287}" presName="parallelogram4" presStyleLbl="alignNode1" presStyleIdx="38" presStyleCnt="42"/>
      <dgm:spPr/>
    </dgm:pt>
    <dgm:pt modelId="{D5B91763-847C-4EFB-AA0D-09BF7F99998A}" type="pres">
      <dgm:prSet presAssocID="{4182070E-70FF-4B39-AE9E-FB16E043F287}" presName="parallelogram5" presStyleLbl="alignNode1" presStyleIdx="39" presStyleCnt="42"/>
      <dgm:spPr/>
    </dgm:pt>
    <dgm:pt modelId="{C8C9183D-7347-46B1-8455-AD81DA80A253}" type="pres">
      <dgm:prSet presAssocID="{4182070E-70FF-4B39-AE9E-FB16E043F287}" presName="parallelogram6" presStyleLbl="alignNode1" presStyleIdx="40" presStyleCnt="42"/>
      <dgm:spPr/>
    </dgm:pt>
    <dgm:pt modelId="{1F0EBD9E-6707-4A32-988C-0DA9D33FFED1}" type="pres">
      <dgm:prSet presAssocID="{4182070E-70FF-4B39-AE9E-FB16E043F287}" presName="parallelogram7" presStyleLbl="alignNode1" presStyleIdx="41" presStyleCnt="42"/>
      <dgm:spPr/>
    </dgm:pt>
  </dgm:ptLst>
  <dgm:cxnLst>
    <dgm:cxn modelId="{74C396BE-9A6F-4662-8C50-26C4DB377FF6}" type="presOf" srcId="{746B64D4-74BA-4FD1-B119-C97BA9C1FE84}" destId="{79CB9077-808A-452B-B7C2-517E91C67243}" srcOrd="0" destOrd="0" presId="urn:microsoft.com/office/officeart/2008/layout/VerticalAccentList"/>
    <dgm:cxn modelId="{591D6A48-4511-4C74-BD83-B3965E556160}" type="presOf" srcId="{66213533-7583-44FC-A62C-F3297A5491C7}" destId="{E29DFA43-44CB-4146-B3E8-FBD39291427B}" srcOrd="0" destOrd="0" presId="urn:microsoft.com/office/officeart/2008/layout/VerticalAccentList"/>
    <dgm:cxn modelId="{B9E8D7A5-A1DD-451A-B795-5C9B44D017DE}" srcId="{6DABDB73-BB56-48F3-AB26-0485BFC1F01E}" destId="{746B64D4-74BA-4FD1-B119-C97BA9C1FE84}" srcOrd="0" destOrd="0" parTransId="{6E57E585-E125-44D4-924D-95EBD6C6F12D}" sibTransId="{D8005E40-C55D-4503-84CD-2E26620F7AD9}"/>
    <dgm:cxn modelId="{72E515ED-3675-4128-A6FA-E96CF3173555}" type="presOf" srcId="{6DABDB73-BB56-48F3-AB26-0485BFC1F01E}" destId="{97557AB8-3DF5-4AFD-A46D-2EF374D3BF3C}" srcOrd="0" destOrd="0" presId="urn:microsoft.com/office/officeart/2008/layout/VerticalAccentList"/>
    <dgm:cxn modelId="{42FC2177-BAA1-47E0-B5F4-29C4DDE044AD}" srcId="{6DABDB73-BB56-48F3-AB26-0485BFC1F01E}" destId="{66213533-7583-44FC-A62C-F3297A5491C7}" srcOrd="4" destOrd="0" parTransId="{EA6E1CF3-C990-4915-ABAB-D57AB59AF920}" sibTransId="{6A7279C4-068E-4368-A984-C677E4BEA546}"/>
    <dgm:cxn modelId="{F4F68C3F-3C9E-4FDD-B638-19546D26E0DD}" srcId="{6DABDB73-BB56-48F3-AB26-0485BFC1F01E}" destId="{4182070E-70FF-4B39-AE9E-FB16E043F287}" srcOrd="5" destOrd="0" parTransId="{AA1764EC-17B2-4A1F-A97A-B8FFFFD8DE84}" sibTransId="{929FE5F8-8AD3-4570-BE0D-B99372937741}"/>
    <dgm:cxn modelId="{8360E002-B010-4E44-A570-5632EA21B5E7}" type="presOf" srcId="{9273C059-887F-429E-AAF4-3554D8DDF2F2}" destId="{38D37C83-E232-4758-AFB4-6183547D32EC}" srcOrd="0" destOrd="0" presId="urn:microsoft.com/office/officeart/2008/layout/VerticalAccentList"/>
    <dgm:cxn modelId="{622D0BC7-BFE8-4091-8C32-47515F3FD82C}" srcId="{6DABDB73-BB56-48F3-AB26-0485BFC1F01E}" destId="{4045BCD4-F22D-4E71-95E5-59AA334FEA0F}" srcOrd="2" destOrd="0" parTransId="{591B5250-6C37-48F1-B5C7-FCDF11DD94A3}" sibTransId="{577271BA-A869-4019-88C9-CAE34E55B964}"/>
    <dgm:cxn modelId="{F2DBA100-6F45-455D-93AF-2AF880EDA218}" type="presOf" srcId="{DDF79724-7614-460F-8B99-A6F3ACFC5A11}" destId="{8903A236-834F-4F12-A2B2-9CF96C625906}" srcOrd="0" destOrd="0" presId="urn:microsoft.com/office/officeart/2008/layout/VerticalAccentList"/>
    <dgm:cxn modelId="{DC4CAE76-9012-405F-8104-B7B0367B6585}" type="presOf" srcId="{4045BCD4-F22D-4E71-95E5-59AA334FEA0F}" destId="{3CD8C9EF-B6BC-4916-843B-31EA51B86250}" srcOrd="0" destOrd="0" presId="urn:microsoft.com/office/officeart/2008/layout/VerticalAccentList"/>
    <dgm:cxn modelId="{978598A6-8E0B-4C69-9AAB-7FF2949316DB}" srcId="{6DABDB73-BB56-48F3-AB26-0485BFC1F01E}" destId="{DDF79724-7614-460F-8B99-A6F3ACFC5A11}" srcOrd="3" destOrd="0" parTransId="{237AEE22-8A25-4902-BE6D-0EEA5EFD836A}" sibTransId="{0A0B34C4-E1FE-4576-A1B3-27CF5A3949CE}"/>
    <dgm:cxn modelId="{35B8F3F0-BEF4-49C9-9BB8-067756DDBF08}" type="presOf" srcId="{4182070E-70FF-4B39-AE9E-FB16E043F287}" destId="{1F0CCCD5-A696-41BA-8A37-B902210D699B}" srcOrd="0" destOrd="0" presId="urn:microsoft.com/office/officeart/2008/layout/VerticalAccentList"/>
    <dgm:cxn modelId="{B30049A7-A028-449B-A8FF-1B7218C5F70F}" srcId="{6DABDB73-BB56-48F3-AB26-0485BFC1F01E}" destId="{9273C059-887F-429E-AAF4-3554D8DDF2F2}" srcOrd="1" destOrd="0" parTransId="{910B4DDC-627D-4D52-800B-86DB9AC0D674}" sibTransId="{9495D8EA-E21F-48BF-8859-C42324E96856}"/>
    <dgm:cxn modelId="{7F22A6D9-B65B-4AC4-AA36-1FA0DC63761A}" type="presParOf" srcId="{97557AB8-3DF5-4AFD-A46D-2EF374D3BF3C}" destId="{8BEA7545-7173-4854-B905-AD1C9AAE4831}" srcOrd="0" destOrd="0" presId="urn:microsoft.com/office/officeart/2008/layout/VerticalAccentList"/>
    <dgm:cxn modelId="{2A8C1BDF-7968-4CE6-AB91-9B1F9D8B2A9F}" type="presParOf" srcId="{8BEA7545-7173-4854-B905-AD1C9AAE4831}" destId="{79CB9077-808A-452B-B7C2-517E91C67243}" srcOrd="0" destOrd="0" presId="urn:microsoft.com/office/officeart/2008/layout/VerticalAccentList"/>
    <dgm:cxn modelId="{1D052C0E-9B69-4004-86CA-61C4DB2BD94D}" type="presParOf" srcId="{97557AB8-3DF5-4AFD-A46D-2EF374D3BF3C}" destId="{E6F2693A-E435-4C24-99EA-43680CE1A59F}" srcOrd="1" destOrd="0" presId="urn:microsoft.com/office/officeart/2008/layout/VerticalAccentList"/>
    <dgm:cxn modelId="{63C6F7D9-C746-4C7E-A4D0-77DD0B7A96AC}" type="presParOf" srcId="{E6F2693A-E435-4C24-99EA-43680CE1A59F}" destId="{7A50D07D-EAD1-42CD-8B42-906B30A42B91}" srcOrd="0" destOrd="0" presId="urn:microsoft.com/office/officeart/2008/layout/VerticalAccentList"/>
    <dgm:cxn modelId="{765D250E-8051-4954-99BD-C781037AC88C}" type="presParOf" srcId="{E6F2693A-E435-4C24-99EA-43680CE1A59F}" destId="{5F2302E5-3A38-46CC-B1D3-AE0F23D6D6D6}" srcOrd="1" destOrd="0" presId="urn:microsoft.com/office/officeart/2008/layout/VerticalAccentList"/>
    <dgm:cxn modelId="{CBA5D9AA-22C6-4794-BE5B-7630308C25C4}" type="presParOf" srcId="{E6F2693A-E435-4C24-99EA-43680CE1A59F}" destId="{2E46F7AC-799A-4460-BCD5-ADBFB5467D9A}" srcOrd="2" destOrd="0" presId="urn:microsoft.com/office/officeart/2008/layout/VerticalAccentList"/>
    <dgm:cxn modelId="{DCB503A8-D696-42BB-B394-791115A91320}" type="presParOf" srcId="{E6F2693A-E435-4C24-99EA-43680CE1A59F}" destId="{C1A5A9C1-4CDA-4E52-9706-904AF7F48A59}" srcOrd="3" destOrd="0" presId="urn:microsoft.com/office/officeart/2008/layout/VerticalAccentList"/>
    <dgm:cxn modelId="{1F090B17-465B-417A-903F-E46CF1A988FF}" type="presParOf" srcId="{E6F2693A-E435-4C24-99EA-43680CE1A59F}" destId="{0B52E8CE-3E55-4593-AFDC-4982BBFDAF56}" srcOrd="4" destOrd="0" presId="urn:microsoft.com/office/officeart/2008/layout/VerticalAccentList"/>
    <dgm:cxn modelId="{F136C694-1B27-4ED2-ADA7-BF7675CE1994}" type="presParOf" srcId="{E6F2693A-E435-4C24-99EA-43680CE1A59F}" destId="{C39BBDBC-FBBD-425E-93A6-131D1232A476}" srcOrd="5" destOrd="0" presId="urn:microsoft.com/office/officeart/2008/layout/VerticalAccentList"/>
    <dgm:cxn modelId="{E399A630-F5AA-4CB1-ACC9-1BB2BE47D9D6}" type="presParOf" srcId="{E6F2693A-E435-4C24-99EA-43680CE1A59F}" destId="{57D55BF8-AF99-45C2-94CF-0A6437C95FDC}" srcOrd="6" destOrd="0" presId="urn:microsoft.com/office/officeart/2008/layout/VerticalAccentList"/>
    <dgm:cxn modelId="{226CE52F-E1FC-43E5-9D8A-B9D7DD6B27E7}" type="presParOf" srcId="{97557AB8-3DF5-4AFD-A46D-2EF374D3BF3C}" destId="{D708B4FA-A324-43DA-B4A8-B86CAA329931}" srcOrd="2" destOrd="0" presId="urn:microsoft.com/office/officeart/2008/layout/VerticalAccentList"/>
    <dgm:cxn modelId="{BFF3119A-B0AC-4914-BB42-21672CB6CAF1}" type="presParOf" srcId="{97557AB8-3DF5-4AFD-A46D-2EF374D3BF3C}" destId="{1F76BC81-F372-47C7-A645-DDA29E3E5A63}" srcOrd="3" destOrd="0" presId="urn:microsoft.com/office/officeart/2008/layout/VerticalAccentList"/>
    <dgm:cxn modelId="{9DCD208F-28FF-4BD2-A20A-F9354B4F3F26}" type="presParOf" srcId="{1F76BC81-F372-47C7-A645-DDA29E3E5A63}" destId="{38D37C83-E232-4758-AFB4-6183547D32EC}" srcOrd="0" destOrd="0" presId="urn:microsoft.com/office/officeart/2008/layout/VerticalAccentList"/>
    <dgm:cxn modelId="{B5818FC9-7998-4C7D-9C69-D3B9D9D57235}" type="presParOf" srcId="{97557AB8-3DF5-4AFD-A46D-2EF374D3BF3C}" destId="{D3204BE0-057A-429D-94DA-63063813A455}" srcOrd="4" destOrd="0" presId="urn:microsoft.com/office/officeart/2008/layout/VerticalAccentList"/>
    <dgm:cxn modelId="{354B64DD-3E10-4878-A436-762414ED56E4}" type="presParOf" srcId="{D3204BE0-057A-429D-94DA-63063813A455}" destId="{160C2948-C380-435B-B44E-3A9122767A8D}" srcOrd="0" destOrd="0" presId="urn:microsoft.com/office/officeart/2008/layout/VerticalAccentList"/>
    <dgm:cxn modelId="{434EFE64-E6F3-49C2-AE53-F6C7CDD95450}" type="presParOf" srcId="{D3204BE0-057A-429D-94DA-63063813A455}" destId="{9FA8302A-AC75-4CCB-9884-2F343F7AF330}" srcOrd="1" destOrd="0" presId="urn:microsoft.com/office/officeart/2008/layout/VerticalAccentList"/>
    <dgm:cxn modelId="{05B6079F-0EB6-4F02-9DD8-E0A93AF3C666}" type="presParOf" srcId="{D3204BE0-057A-429D-94DA-63063813A455}" destId="{DBF26A09-D7C9-479F-A621-2D822310CC21}" srcOrd="2" destOrd="0" presId="urn:microsoft.com/office/officeart/2008/layout/VerticalAccentList"/>
    <dgm:cxn modelId="{C4712540-7879-45C8-82D6-808B2EC41F70}" type="presParOf" srcId="{D3204BE0-057A-429D-94DA-63063813A455}" destId="{C6ECE79C-3563-4B02-B53B-5B155813B047}" srcOrd="3" destOrd="0" presId="urn:microsoft.com/office/officeart/2008/layout/VerticalAccentList"/>
    <dgm:cxn modelId="{15B92B5A-C55F-4C9E-80AE-EFA03F35B413}" type="presParOf" srcId="{D3204BE0-057A-429D-94DA-63063813A455}" destId="{F8E01637-EF02-4BE4-81F5-0EC5AAA1F3A7}" srcOrd="4" destOrd="0" presId="urn:microsoft.com/office/officeart/2008/layout/VerticalAccentList"/>
    <dgm:cxn modelId="{90A7DC00-D970-41F3-A0BF-D82CE3994ABD}" type="presParOf" srcId="{D3204BE0-057A-429D-94DA-63063813A455}" destId="{5125643F-3751-4B8A-AD8D-A1D374AC7D89}" srcOrd="5" destOrd="0" presId="urn:microsoft.com/office/officeart/2008/layout/VerticalAccentList"/>
    <dgm:cxn modelId="{2C61188E-BA50-4158-BA4F-AA2E719B3A19}" type="presParOf" srcId="{D3204BE0-057A-429D-94DA-63063813A455}" destId="{724C3AC9-4170-4EA1-9719-A7FFAF196820}" srcOrd="6" destOrd="0" presId="urn:microsoft.com/office/officeart/2008/layout/VerticalAccentList"/>
    <dgm:cxn modelId="{1591EA68-600C-4F5C-A735-28EB61AAD74B}" type="presParOf" srcId="{97557AB8-3DF5-4AFD-A46D-2EF374D3BF3C}" destId="{8557EB43-0614-4492-8CEA-454BA9112F7D}" srcOrd="5" destOrd="0" presId="urn:microsoft.com/office/officeart/2008/layout/VerticalAccentList"/>
    <dgm:cxn modelId="{DEAAE22B-65A5-459F-847D-52F334ECE8C1}" type="presParOf" srcId="{97557AB8-3DF5-4AFD-A46D-2EF374D3BF3C}" destId="{A59DF48C-8DA2-429F-91A4-B755FE5DC610}" srcOrd="6" destOrd="0" presId="urn:microsoft.com/office/officeart/2008/layout/VerticalAccentList"/>
    <dgm:cxn modelId="{6C6250E5-F81C-453E-B4D4-A485B15C8F8B}" type="presParOf" srcId="{A59DF48C-8DA2-429F-91A4-B755FE5DC610}" destId="{3CD8C9EF-B6BC-4916-843B-31EA51B86250}" srcOrd="0" destOrd="0" presId="urn:microsoft.com/office/officeart/2008/layout/VerticalAccentList"/>
    <dgm:cxn modelId="{AF715764-C33C-4139-97ED-1A7E72FC45B2}" type="presParOf" srcId="{97557AB8-3DF5-4AFD-A46D-2EF374D3BF3C}" destId="{E851A0D2-E010-49D3-975C-AD9B331FC4C4}" srcOrd="7" destOrd="0" presId="urn:microsoft.com/office/officeart/2008/layout/VerticalAccentList"/>
    <dgm:cxn modelId="{7E7A1FD5-A4AD-4A89-BA0A-C7B61AAEB36D}" type="presParOf" srcId="{E851A0D2-E010-49D3-975C-AD9B331FC4C4}" destId="{53B84420-C60F-4A01-907F-D78D23B7A101}" srcOrd="0" destOrd="0" presId="urn:microsoft.com/office/officeart/2008/layout/VerticalAccentList"/>
    <dgm:cxn modelId="{C20B3BDA-51E6-4B56-80E7-E6FFC3E72200}" type="presParOf" srcId="{E851A0D2-E010-49D3-975C-AD9B331FC4C4}" destId="{9AADF759-EEB4-44ED-B58A-7B5A04444D6F}" srcOrd="1" destOrd="0" presId="urn:microsoft.com/office/officeart/2008/layout/VerticalAccentList"/>
    <dgm:cxn modelId="{FBE525B1-DC8C-4FD9-8CB8-BF0D5332B67E}" type="presParOf" srcId="{E851A0D2-E010-49D3-975C-AD9B331FC4C4}" destId="{3A78E5A2-2DC4-48AC-8309-C426A6FFF75F}" srcOrd="2" destOrd="0" presId="urn:microsoft.com/office/officeart/2008/layout/VerticalAccentList"/>
    <dgm:cxn modelId="{3D689665-9FA4-488A-A249-AC831EF016E9}" type="presParOf" srcId="{E851A0D2-E010-49D3-975C-AD9B331FC4C4}" destId="{1E363224-1446-4F2D-A1A3-EC12EE9F2A78}" srcOrd="3" destOrd="0" presId="urn:microsoft.com/office/officeart/2008/layout/VerticalAccentList"/>
    <dgm:cxn modelId="{E6C14C47-6481-40DD-B93B-6E0E3C76CD9B}" type="presParOf" srcId="{E851A0D2-E010-49D3-975C-AD9B331FC4C4}" destId="{9DE6A897-669F-4D93-A797-01A9BD6D059A}" srcOrd="4" destOrd="0" presId="urn:microsoft.com/office/officeart/2008/layout/VerticalAccentList"/>
    <dgm:cxn modelId="{D36DACEF-3B4D-4B31-869D-5294217BB72A}" type="presParOf" srcId="{E851A0D2-E010-49D3-975C-AD9B331FC4C4}" destId="{08E5CF99-F02B-4130-B0B3-769966910F8D}" srcOrd="5" destOrd="0" presId="urn:microsoft.com/office/officeart/2008/layout/VerticalAccentList"/>
    <dgm:cxn modelId="{04A5DE80-2637-4CB0-A222-3C941776736E}" type="presParOf" srcId="{E851A0D2-E010-49D3-975C-AD9B331FC4C4}" destId="{78B1F576-E88E-4243-A094-C7F1835D4434}" srcOrd="6" destOrd="0" presId="urn:microsoft.com/office/officeart/2008/layout/VerticalAccentList"/>
    <dgm:cxn modelId="{1E42BBA7-24D8-40A6-AA1F-9AF905B4D15D}" type="presParOf" srcId="{97557AB8-3DF5-4AFD-A46D-2EF374D3BF3C}" destId="{D20C9253-B233-4296-9EEF-23BBD956CD7D}" srcOrd="8" destOrd="0" presId="urn:microsoft.com/office/officeart/2008/layout/VerticalAccentList"/>
    <dgm:cxn modelId="{540BFD3D-290A-4F3A-964B-C3F1C5C7FAB8}" type="presParOf" srcId="{97557AB8-3DF5-4AFD-A46D-2EF374D3BF3C}" destId="{F9232F01-45F4-4C85-AD69-9910CBC11E0E}" srcOrd="9" destOrd="0" presId="urn:microsoft.com/office/officeart/2008/layout/VerticalAccentList"/>
    <dgm:cxn modelId="{01AFD96F-8769-4738-A14C-FB5773BD4E48}" type="presParOf" srcId="{F9232F01-45F4-4C85-AD69-9910CBC11E0E}" destId="{8903A236-834F-4F12-A2B2-9CF96C625906}" srcOrd="0" destOrd="0" presId="urn:microsoft.com/office/officeart/2008/layout/VerticalAccentList"/>
    <dgm:cxn modelId="{06E809A1-1D6C-4064-BADD-E32293B9BEFD}" type="presParOf" srcId="{97557AB8-3DF5-4AFD-A46D-2EF374D3BF3C}" destId="{301167D7-52A5-493D-A29E-D78D23C98849}" srcOrd="10" destOrd="0" presId="urn:microsoft.com/office/officeart/2008/layout/VerticalAccentList"/>
    <dgm:cxn modelId="{E374089F-C0FE-4768-978F-10FAEDAD1C88}" type="presParOf" srcId="{301167D7-52A5-493D-A29E-D78D23C98849}" destId="{2B0867F4-0C48-4F7F-BFC9-A0C53EED6660}" srcOrd="0" destOrd="0" presId="urn:microsoft.com/office/officeart/2008/layout/VerticalAccentList"/>
    <dgm:cxn modelId="{7E007172-67C0-441F-BC1D-51A98EEC1C6D}" type="presParOf" srcId="{301167D7-52A5-493D-A29E-D78D23C98849}" destId="{F829D215-18A3-4344-A24C-DF79F3CB30ED}" srcOrd="1" destOrd="0" presId="urn:microsoft.com/office/officeart/2008/layout/VerticalAccentList"/>
    <dgm:cxn modelId="{423CD200-E3DB-43FD-BA81-ABB76ECE72F0}" type="presParOf" srcId="{301167D7-52A5-493D-A29E-D78D23C98849}" destId="{C6983FE4-6FA4-4A9D-B216-B39F750894CE}" srcOrd="2" destOrd="0" presId="urn:microsoft.com/office/officeart/2008/layout/VerticalAccentList"/>
    <dgm:cxn modelId="{E1B58F7D-4A16-47D5-99AB-CEE552BA0648}" type="presParOf" srcId="{301167D7-52A5-493D-A29E-D78D23C98849}" destId="{5297AAB7-D5B2-4CAE-9EC2-C996A5D4B52F}" srcOrd="3" destOrd="0" presId="urn:microsoft.com/office/officeart/2008/layout/VerticalAccentList"/>
    <dgm:cxn modelId="{981A7AB5-FBD1-4FAC-B988-FE4DEBC25238}" type="presParOf" srcId="{301167D7-52A5-493D-A29E-D78D23C98849}" destId="{2E5439CA-0D2F-4B90-A492-09661E5D1F8C}" srcOrd="4" destOrd="0" presId="urn:microsoft.com/office/officeart/2008/layout/VerticalAccentList"/>
    <dgm:cxn modelId="{9B9B0A69-19F3-4A0B-AA5D-FD7FDE35EA93}" type="presParOf" srcId="{301167D7-52A5-493D-A29E-D78D23C98849}" destId="{DEC0A851-22DD-4643-9C8A-D5DAAD3A2428}" srcOrd="5" destOrd="0" presId="urn:microsoft.com/office/officeart/2008/layout/VerticalAccentList"/>
    <dgm:cxn modelId="{FCBBCF11-0A06-456C-B97D-28B22D0C63C4}" type="presParOf" srcId="{301167D7-52A5-493D-A29E-D78D23C98849}" destId="{2B5980EE-0879-44E4-91FD-A028018346C6}" srcOrd="6" destOrd="0" presId="urn:microsoft.com/office/officeart/2008/layout/VerticalAccentList"/>
    <dgm:cxn modelId="{8FCB03CF-0471-462C-A6ED-EA30BADBA600}" type="presParOf" srcId="{97557AB8-3DF5-4AFD-A46D-2EF374D3BF3C}" destId="{744E626C-3970-48B3-ADAA-21DF56B76BDC}" srcOrd="11" destOrd="0" presId="urn:microsoft.com/office/officeart/2008/layout/VerticalAccentList"/>
    <dgm:cxn modelId="{5F7A7B9A-7A15-4E12-AE5E-42AB44D30AA3}" type="presParOf" srcId="{97557AB8-3DF5-4AFD-A46D-2EF374D3BF3C}" destId="{5736F72A-F55A-4872-869C-393067AF4639}" srcOrd="12" destOrd="0" presId="urn:microsoft.com/office/officeart/2008/layout/VerticalAccentList"/>
    <dgm:cxn modelId="{DF70F88A-F813-44A1-8E20-521CDFD7D6DB}" type="presParOf" srcId="{5736F72A-F55A-4872-869C-393067AF4639}" destId="{E29DFA43-44CB-4146-B3E8-FBD39291427B}" srcOrd="0" destOrd="0" presId="urn:microsoft.com/office/officeart/2008/layout/VerticalAccentList"/>
    <dgm:cxn modelId="{7CC9F95B-9C10-4F78-BEA0-5EA1BBB8CA51}" type="presParOf" srcId="{97557AB8-3DF5-4AFD-A46D-2EF374D3BF3C}" destId="{8B3C050F-E55C-4B9C-BEF1-F31E534456DD}" srcOrd="13" destOrd="0" presId="urn:microsoft.com/office/officeart/2008/layout/VerticalAccentList"/>
    <dgm:cxn modelId="{7CA17450-A0EA-44D7-BA5A-FF571B58BA88}" type="presParOf" srcId="{8B3C050F-E55C-4B9C-BEF1-F31E534456DD}" destId="{396230A4-0ECE-4CFB-BDD3-FC302D009E2A}" srcOrd="0" destOrd="0" presId="urn:microsoft.com/office/officeart/2008/layout/VerticalAccentList"/>
    <dgm:cxn modelId="{2C2F8A36-B4FF-47B3-B3E9-0AF701FF60A1}" type="presParOf" srcId="{8B3C050F-E55C-4B9C-BEF1-F31E534456DD}" destId="{260A8871-ECFE-4B37-B316-B41B7940D870}" srcOrd="1" destOrd="0" presId="urn:microsoft.com/office/officeart/2008/layout/VerticalAccentList"/>
    <dgm:cxn modelId="{7E58830F-01D2-4903-BB83-66139D7855BE}" type="presParOf" srcId="{8B3C050F-E55C-4B9C-BEF1-F31E534456DD}" destId="{E70FDECC-C5FC-42BF-9E91-E895D6B210D5}" srcOrd="2" destOrd="0" presId="urn:microsoft.com/office/officeart/2008/layout/VerticalAccentList"/>
    <dgm:cxn modelId="{CF12C5C1-6786-43D5-9EB7-5764DCC71AA1}" type="presParOf" srcId="{8B3C050F-E55C-4B9C-BEF1-F31E534456DD}" destId="{6FEFFB32-8CC3-4538-BF88-9C84192ABE75}" srcOrd="3" destOrd="0" presId="urn:microsoft.com/office/officeart/2008/layout/VerticalAccentList"/>
    <dgm:cxn modelId="{F23846AC-D317-44C4-B3D7-9BA57EC0DA75}" type="presParOf" srcId="{8B3C050F-E55C-4B9C-BEF1-F31E534456DD}" destId="{47E91400-3D60-46AA-B2DE-B6CF32D728D8}" srcOrd="4" destOrd="0" presId="urn:microsoft.com/office/officeart/2008/layout/VerticalAccentList"/>
    <dgm:cxn modelId="{40F54806-4B5D-46D3-B016-B393206ACB83}" type="presParOf" srcId="{8B3C050F-E55C-4B9C-BEF1-F31E534456DD}" destId="{13CD63A7-2214-4F46-8BC7-679EFF83AB46}" srcOrd="5" destOrd="0" presId="urn:microsoft.com/office/officeart/2008/layout/VerticalAccentList"/>
    <dgm:cxn modelId="{1FDE52E0-C62B-4A57-A135-9E7C67900E0D}" type="presParOf" srcId="{8B3C050F-E55C-4B9C-BEF1-F31E534456DD}" destId="{24A0B037-DAFE-471A-BED5-4B1A06135C14}" srcOrd="6" destOrd="0" presId="urn:microsoft.com/office/officeart/2008/layout/VerticalAccentList"/>
    <dgm:cxn modelId="{68211BAB-4592-45A4-9922-7D3E49821D2B}" type="presParOf" srcId="{97557AB8-3DF5-4AFD-A46D-2EF374D3BF3C}" destId="{E00A287E-FEF3-42E6-B8F0-D8CD72428267}" srcOrd="14" destOrd="0" presId="urn:microsoft.com/office/officeart/2008/layout/VerticalAccentList"/>
    <dgm:cxn modelId="{5F5B375F-3609-4D3D-BAB6-A59C2D1B3409}" type="presParOf" srcId="{97557AB8-3DF5-4AFD-A46D-2EF374D3BF3C}" destId="{AC37E283-D80E-4C11-895C-03E5D0B0675D}" srcOrd="15" destOrd="0" presId="urn:microsoft.com/office/officeart/2008/layout/VerticalAccentList"/>
    <dgm:cxn modelId="{E09C74A8-0B33-4147-AF2B-5A6266E57A32}" type="presParOf" srcId="{AC37E283-D80E-4C11-895C-03E5D0B0675D}" destId="{1F0CCCD5-A696-41BA-8A37-B902210D699B}" srcOrd="0" destOrd="0" presId="urn:microsoft.com/office/officeart/2008/layout/VerticalAccentList"/>
    <dgm:cxn modelId="{BB9A3C55-4D30-4A6D-BBC2-93BA48F7BDC3}" type="presParOf" srcId="{97557AB8-3DF5-4AFD-A46D-2EF374D3BF3C}" destId="{E333110D-2A65-47FE-8D7A-644D1675AD91}" srcOrd="16" destOrd="0" presId="urn:microsoft.com/office/officeart/2008/layout/VerticalAccentList"/>
    <dgm:cxn modelId="{958D19FE-F124-4222-BE3E-B6AAFE963BA6}" type="presParOf" srcId="{E333110D-2A65-47FE-8D7A-644D1675AD91}" destId="{8A336589-72DC-4D98-BAA5-585206EF9A8E}" srcOrd="0" destOrd="0" presId="urn:microsoft.com/office/officeart/2008/layout/VerticalAccentList"/>
    <dgm:cxn modelId="{73472C76-F689-4283-9DA8-D9CDE2190474}" type="presParOf" srcId="{E333110D-2A65-47FE-8D7A-644D1675AD91}" destId="{3799D563-F50D-4AA8-94C9-57CEEA49F24C}" srcOrd="1" destOrd="0" presId="urn:microsoft.com/office/officeart/2008/layout/VerticalAccentList"/>
    <dgm:cxn modelId="{38403B4F-3D60-4C2F-BC25-7CB0E30B758F}" type="presParOf" srcId="{E333110D-2A65-47FE-8D7A-644D1675AD91}" destId="{499BBA7C-5C2F-4536-B749-C97EECEFE184}" srcOrd="2" destOrd="0" presId="urn:microsoft.com/office/officeart/2008/layout/VerticalAccentList"/>
    <dgm:cxn modelId="{E20C9498-9E84-4C90-85BA-8ED40D7B0FBD}" type="presParOf" srcId="{E333110D-2A65-47FE-8D7A-644D1675AD91}" destId="{2EECB729-6541-41AD-8D90-80CAECBC1B2B}" srcOrd="3" destOrd="0" presId="urn:microsoft.com/office/officeart/2008/layout/VerticalAccentList"/>
    <dgm:cxn modelId="{9A334E3C-7B44-4650-9574-742DA2D98310}" type="presParOf" srcId="{E333110D-2A65-47FE-8D7A-644D1675AD91}" destId="{D5B91763-847C-4EFB-AA0D-09BF7F99998A}" srcOrd="4" destOrd="0" presId="urn:microsoft.com/office/officeart/2008/layout/VerticalAccentList"/>
    <dgm:cxn modelId="{8126CDCB-C7DB-4452-B433-2FAC201789D2}" type="presParOf" srcId="{E333110D-2A65-47FE-8D7A-644D1675AD91}" destId="{C8C9183D-7347-46B1-8455-AD81DA80A253}" srcOrd="5" destOrd="0" presId="urn:microsoft.com/office/officeart/2008/layout/VerticalAccentList"/>
    <dgm:cxn modelId="{4E9D6BAF-A253-424E-86E6-14BC616DFC36}" type="presParOf" srcId="{E333110D-2A65-47FE-8D7A-644D1675AD91}" destId="{1F0EBD9E-6707-4A32-988C-0DA9D33FFED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DF429-68EC-41C2-A271-B2D77F8BDFAA}">
      <dsp:nvSpPr>
        <dsp:cNvPr id="0" name=""/>
        <dsp:cNvSpPr/>
      </dsp:nvSpPr>
      <dsp:spPr>
        <a:xfrm>
          <a:off x="0" y="396119"/>
          <a:ext cx="83282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FD611-23A3-4080-BD23-AE1EE9370B04}">
      <dsp:nvSpPr>
        <dsp:cNvPr id="0" name=""/>
        <dsp:cNvSpPr/>
      </dsp:nvSpPr>
      <dsp:spPr>
        <a:xfrm>
          <a:off x="425831" y="34632"/>
          <a:ext cx="5829773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52" tIns="0" rIns="22035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1. Династический кризис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461857" y="70658"/>
        <a:ext cx="5757721" cy="665948"/>
      </dsp:txXfrm>
    </dsp:sp>
    <dsp:sp modelId="{C8F3AFDC-503C-441A-A711-803D844B8783}">
      <dsp:nvSpPr>
        <dsp:cNvPr id="0" name=""/>
        <dsp:cNvSpPr/>
      </dsp:nvSpPr>
      <dsp:spPr>
        <a:xfrm>
          <a:off x="0" y="1530119"/>
          <a:ext cx="83282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33B87-9A1F-4E98-B31A-AFBD1A41CEA7}">
      <dsp:nvSpPr>
        <dsp:cNvPr id="0" name=""/>
        <dsp:cNvSpPr/>
      </dsp:nvSpPr>
      <dsp:spPr>
        <a:xfrm>
          <a:off x="416412" y="1161119"/>
          <a:ext cx="5829773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52" tIns="0" rIns="22035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2. Экономический кризис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452438" y="1197145"/>
        <a:ext cx="5757721" cy="665948"/>
      </dsp:txXfrm>
    </dsp:sp>
    <dsp:sp modelId="{806CEE9A-A1B3-43A7-A3AF-EBDF67BF017C}">
      <dsp:nvSpPr>
        <dsp:cNvPr id="0" name=""/>
        <dsp:cNvSpPr/>
      </dsp:nvSpPr>
      <dsp:spPr>
        <a:xfrm>
          <a:off x="0" y="2664120"/>
          <a:ext cx="83282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E5ED5-43FA-4A84-94A4-B045CD49701A}">
      <dsp:nvSpPr>
        <dsp:cNvPr id="0" name=""/>
        <dsp:cNvSpPr/>
      </dsp:nvSpPr>
      <dsp:spPr>
        <a:xfrm>
          <a:off x="416412" y="2295120"/>
          <a:ext cx="5829773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52" tIns="0" rIns="22035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3. Социальный кризис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452438" y="2331146"/>
        <a:ext cx="5757721" cy="665948"/>
      </dsp:txXfrm>
    </dsp:sp>
    <dsp:sp modelId="{65C6EDEE-9590-4242-BF6F-1D8A9A1B97B6}">
      <dsp:nvSpPr>
        <dsp:cNvPr id="0" name=""/>
        <dsp:cNvSpPr/>
      </dsp:nvSpPr>
      <dsp:spPr>
        <a:xfrm>
          <a:off x="0" y="3798120"/>
          <a:ext cx="83282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1E3BC-FC0E-476A-BA60-E672E59B1313}">
      <dsp:nvSpPr>
        <dsp:cNvPr id="0" name=""/>
        <dsp:cNvSpPr/>
      </dsp:nvSpPr>
      <dsp:spPr>
        <a:xfrm>
          <a:off x="416412" y="3429120"/>
          <a:ext cx="5829773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52" tIns="0" rIns="22035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4. Кризис власти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452438" y="3465146"/>
        <a:ext cx="5757721" cy="665948"/>
      </dsp:txXfrm>
    </dsp:sp>
    <dsp:sp modelId="{A3E5E5C9-E595-4563-A038-9045C8CEC87B}">
      <dsp:nvSpPr>
        <dsp:cNvPr id="0" name=""/>
        <dsp:cNvSpPr/>
      </dsp:nvSpPr>
      <dsp:spPr>
        <a:xfrm>
          <a:off x="0" y="4932120"/>
          <a:ext cx="83282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43BF4-DABA-47B9-8FEA-FB08B43AE823}">
      <dsp:nvSpPr>
        <dsp:cNvPr id="0" name=""/>
        <dsp:cNvSpPr/>
      </dsp:nvSpPr>
      <dsp:spPr>
        <a:xfrm>
          <a:off x="416412" y="4563120"/>
          <a:ext cx="5829773" cy="738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52" tIns="0" rIns="22035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5. Экспансия Польши и Швеции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452438" y="4599146"/>
        <a:ext cx="5757721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163-9706-4FF2-9082-EEB54FC2D95A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97D5-EDB6-441D-9C99-3122B1FA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4732163-9706-4FF2-9082-EEB54FC2D95A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1A97D5-EDB6-441D-9C99-3122B1FA4E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ru-RU" sz="3200" dirty="0" smtClean="0"/>
              <a:t>Формирование читательской грамотности и </a:t>
            </a:r>
            <a:r>
              <a:rPr lang="ru-RU" sz="3200" dirty="0" err="1" smtClean="0"/>
              <a:t>креативного</a:t>
            </a:r>
            <a:r>
              <a:rPr lang="ru-RU" sz="3200" dirty="0" smtClean="0"/>
              <a:t> мышления на уроках истории при изучении темы :  </a:t>
            </a:r>
            <a:br>
              <a:rPr lang="ru-RU" sz="3200" dirty="0" smtClean="0"/>
            </a:br>
            <a:r>
              <a:rPr lang="ru-RU" sz="3200" dirty="0" smtClean="0"/>
              <a:t>«Смутное время»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941168"/>
            <a:ext cx="6400800" cy="1219200"/>
          </a:xfrm>
        </p:spPr>
        <p:txBody>
          <a:bodyPr>
            <a:normAutofit/>
          </a:bodyPr>
          <a:lstStyle/>
          <a:p>
            <a:pPr algn="r"/>
            <a:r>
              <a:rPr lang="ru-RU" smtClean="0">
                <a:solidFill>
                  <a:schemeClr val="tx1"/>
                </a:solidFill>
              </a:rPr>
              <a:t>Выполнил : </a:t>
            </a:r>
            <a:r>
              <a:rPr lang="ru-RU" dirty="0" smtClean="0">
                <a:solidFill>
                  <a:schemeClr val="tx1"/>
                </a:solidFill>
              </a:rPr>
              <a:t>учитель истории и обществознания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Казарян</a:t>
            </a:r>
            <a:r>
              <a:rPr lang="ru-RU" dirty="0" smtClean="0">
                <a:solidFill>
                  <a:schemeClr val="tx1"/>
                </a:solidFill>
              </a:rPr>
              <a:t> Георгий </a:t>
            </a:r>
            <a:r>
              <a:rPr lang="ru-RU" dirty="0" err="1" smtClean="0">
                <a:solidFill>
                  <a:schemeClr val="tx1"/>
                </a:solidFill>
              </a:rPr>
              <a:t>Гамлетович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6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Экспансия соседних государств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Претензии Польши на Смоленские и Северные земли.</a:t>
            </a: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1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 anchor="ctr"/>
          <a:lstStyle/>
          <a:p>
            <a:r>
              <a:rPr lang="ru-RU" dirty="0" smtClean="0"/>
              <a:t>Этапы Смутного времени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56518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576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 dirty="0">
                <a:solidFill>
                  <a:schemeClr val="tx1"/>
                </a:solidFill>
              </a:rPr>
              <a:t>Династический </a:t>
            </a:r>
            <a:r>
              <a:rPr lang="ru-RU" b="1" dirty="0" smtClean="0">
                <a:solidFill>
                  <a:schemeClr val="tx1"/>
                </a:solidFill>
              </a:rPr>
              <a:t>этап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Это </a:t>
            </a:r>
            <a:r>
              <a:rPr lang="ru-RU" sz="2800" b="1" dirty="0">
                <a:solidFill>
                  <a:schemeClr val="tx1"/>
                </a:solidFill>
              </a:rPr>
              <a:t>время борьбы за московский престол между различными </a:t>
            </a:r>
            <a:r>
              <a:rPr lang="ru-RU" sz="2800" b="1" dirty="0" smtClean="0">
                <a:solidFill>
                  <a:schemeClr val="tx1"/>
                </a:solidFill>
              </a:rPr>
              <a:t>претендентами.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1598-1605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8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Борис Годунов</a:t>
            </a:r>
            <a:br>
              <a:rPr lang="ru-RU" dirty="0" smtClean="0"/>
            </a:br>
            <a:r>
              <a:rPr lang="ru-RU" dirty="0" smtClean="0"/>
              <a:t>(1598-1605)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3141663" indent="27940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200" dirty="0"/>
              <a:t> </a:t>
            </a:r>
            <a:r>
              <a:rPr lang="ru-RU" sz="3200" dirty="0">
                <a:solidFill>
                  <a:schemeClr val="tx1"/>
                </a:solidFill>
              </a:rPr>
              <a:t>был первым русским царем, занявшим трон не по наследству, а </a:t>
            </a:r>
            <a:r>
              <a:rPr lang="ru-RU" sz="3200" i="1" dirty="0">
                <a:solidFill>
                  <a:schemeClr val="tx1"/>
                </a:solidFill>
              </a:rPr>
              <a:t>путем выборов </a:t>
            </a:r>
            <a:r>
              <a:rPr lang="ru-RU" sz="3200" dirty="0">
                <a:solidFill>
                  <a:schemeClr val="tx1"/>
                </a:solidFill>
              </a:rPr>
              <a:t>на Земском </a:t>
            </a:r>
            <a:r>
              <a:rPr lang="ru-RU" sz="3200" dirty="0" smtClean="0">
                <a:solidFill>
                  <a:schemeClr val="tx1"/>
                </a:solidFill>
              </a:rPr>
              <a:t>соборе.</a:t>
            </a:r>
            <a:endParaRPr lang="ru-RU" dirty="0" smtClean="0">
              <a:solidFill>
                <a:schemeClr val="tx1"/>
              </a:solidFill>
            </a:endParaRPr>
          </a:p>
          <a:p>
            <a:pPr marL="3230563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3230563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3230563" indent="0">
              <a:buNone/>
            </a:pPr>
            <a:endParaRPr lang="ru-RU" i="1" dirty="0" smtClean="0">
              <a:solidFill>
                <a:schemeClr val="tx1"/>
              </a:solidFill>
            </a:endParaRPr>
          </a:p>
          <a:p>
            <a:pPr marL="3230563" indent="0" algn="ctr">
              <a:buNone/>
            </a:pPr>
            <a:r>
              <a:rPr lang="ru-RU" sz="3200" i="1" dirty="0" smtClean="0">
                <a:solidFill>
                  <a:schemeClr val="tx1"/>
                </a:solidFill>
              </a:rPr>
              <a:t>«Удивительный взлет и трагический конец»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Изображение </a:t>
            </a:r>
            <a:r>
              <a:rPr lang="ru-RU" dirty="0">
                <a:solidFill>
                  <a:schemeClr val="tx1"/>
                </a:solidFill>
              </a:rPr>
              <a:t>из Царского </a:t>
            </a:r>
            <a:r>
              <a:rPr lang="ru-RU" dirty="0" err="1">
                <a:solidFill>
                  <a:schemeClr val="tx1"/>
                </a:solidFill>
              </a:rPr>
              <a:t>титулярника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Samsung\Desktop\Boris_Godunov_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499098" cy="456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11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052736"/>
          </a:xfrm>
        </p:spPr>
        <p:txBody>
          <a:bodyPr anchor="ctr"/>
          <a:lstStyle/>
          <a:p>
            <a:pPr>
              <a:lnSpc>
                <a:spcPts val="4800"/>
              </a:lnSpc>
            </a:pPr>
            <a:r>
              <a:rPr lang="ru-RU" sz="4800" dirty="0" smtClean="0"/>
              <a:t>Борис Годунов. </a:t>
            </a:r>
            <a:br>
              <a:rPr lang="ru-RU" sz="4800" dirty="0" smtClean="0"/>
            </a:br>
            <a:r>
              <a:rPr lang="ru-RU" sz="4800" dirty="0" smtClean="0"/>
              <a:t>«</a:t>
            </a:r>
            <a:r>
              <a:rPr lang="ru-RU" sz="4800" b="1" dirty="0" smtClean="0">
                <a:solidFill>
                  <a:schemeClr val="tx1"/>
                </a:solidFill>
              </a:rPr>
              <a:t>+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256584"/>
          </a:xfrm>
        </p:spPr>
        <p:txBody>
          <a:bodyPr anchor="ctr">
            <a:normAutofit fontScale="92500" lnSpcReduction="20000"/>
          </a:bodyPr>
          <a:lstStyle/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прощение населению налоговых недоимок;</a:t>
            </a:r>
          </a:p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тмена смертной казни на 5 лет;</a:t>
            </a:r>
          </a:p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опытка организовать обучение детей дворян в Западной Европе;</a:t>
            </a:r>
          </a:p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б</a:t>
            </a:r>
            <a:r>
              <a:rPr lang="ru-RU" dirty="0" smtClean="0">
                <a:solidFill>
                  <a:schemeClr val="tx1"/>
                </a:solidFill>
              </a:rPr>
              <a:t>есплатная раздача хлеба из царских закромов из-за голода 1601-1603 гг.</a:t>
            </a:r>
          </a:p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chemeClr val="tx1"/>
                </a:solidFill>
              </a:rPr>
              <a:t>ктивное строительство городов в Сибири (Томск, 1604 г.) и </a:t>
            </a:r>
            <a:r>
              <a:rPr lang="ru-RU" dirty="0">
                <a:solidFill>
                  <a:schemeClr val="tx1"/>
                </a:solidFill>
              </a:rPr>
              <a:t>Поволжье (Самара, Саратов (</a:t>
            </a:r>
            <a:r>
              <a:rPr lang="ru-RU" dirty="0" smtClean="0">
                <a:solidFill>
                  <a:schemeClr val="tx1"/>
                </a:solidFill>
              </a:rPr>
              <a:t>1589-1590)</a:t>
            </a:r>
          </a:p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поощрял </a:t>
            </a:r>
            <a:r>
              <a:rPr lang="ru-RU" dirty="0">
                <a:solidFill>
                  <a:schemeClr val="tx1"/>
                </a:solidFill>
              </a:rPr>
              <a:t>развитие торговли и </a:t>
            </a:r>
            <a:r>
              <a:rPr lang="ru-RU" dirty="0" smtClean="0">
                <a:solidFill>
                  <a:schemeClr val="tx1"/>
                </a:solidFill>
              </a:rPr>
              <a:t>предпринимательства.</a:t>
            </a:r>
          </a:p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чреждение </a:t>
            </a:r>
            <a:r>
              <a:rPr lang="ru-RU" dirty="0">
                <a:solidFill>
                  <a:schemeClr val="tx1"/>
                </a:solidFill>
              </a:rPr>
              <a:t>патриаршества обеспечило ее полную автокефалию и подняло международный авторитет Руси (первый патриарх Иов (годы патриаршества 1589-1590 гг</a:t>
            </a:r>
            <a:r>
              <a:rPr lang="ru-RU" dirty="0" smtClean="0">
                <a:solidFill>
                  <a:schemeClr val="tx1"/>
                </a:solidFill>
              </a:rPr>
              <a:t>.)).</a:t>
            </a:r>
          </a:p>
          <a:p>
            <a:pPr marL="3175" indent="439738" algn="just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активная </a:t>
            </a:r>
            <a:r>
              <a:rPr lang="ru-RU" dirty="0">
                <a:solidFill>
                  <a:schemeClr val="tx1"/>
                </a:solidFill>
              </a:rPr>
              <a:t>внешняя политика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360363" indent="273050" algn="just"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</a:rPr>
              <a:t> 1598 </a:t>
            </a:r>
            <a:r>
              <a:rPr lang="ru-RU" dirty="0">
                <a:solidFill>
                  <a:schemeClr val="tx1"/>
                </a:solidFill>
              </a:rPr>
              <a:t>г. – разгром русскими воеводами войск сибирского хана </a:t>
            </a:r>
            <a:r>
              <a:rPr lang="ru-RU" dirty="0" err="1">
                <a:solidFill>
                  <a:schemeClr val="tx1"/>
                </a:solidFill>
              </a:rPr>
              <a:t>Кучума</a:t>
            </a:r>
            <a:r>
              <a:rPr lang="ru-RU" dirty="0">
                <a:solidFill>
                  <a:schemeClr val="tx1"/>
                </a:solidFill>
              </a:rPr>
              <a:t> в Барабинской степи, ликвидация Сибирского ханства; </a:t>
            </a:r>
            <a:endParaRPr lang="ru-RU" dirty="0" smtClean="0">
              <a:solidFill>
                <a:schemeClr val="tx1"/>
              </a:solidFill>
            </a:endParaRPr>
          </a:p>
          <a:p>
            <a:pPr marL="360363" indent="273050" algn="just"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</a:rPr>
              <a:t>1601 </a:t>
            </a:r>
            <a:r>
              <a:rPr lang="ru-RU" dirty="0">
                <a:solidFill>
                  <a:schemeClr val="tx1"/>
                </a:solidFill>
              </a:rPr>
              <a:t>г. – заключение русско-польского перемирия на 20 лет</a:t>
            </a:r>
          </a:p>
          <a:p>
            <a:pPr algn="just">
              <a:spcBef>
                <a:spcPts val="600"/>
              </a:spcBef>
              <a:buFontTx/>
              <a:buChar char="-"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9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 anchor="ctr"/>
          <a:lstStyle/>
          <a:p>
            <a:r>
              <a:rPr lang="ru-RU" dirty="0" smtClean="0"/>
              <a:t>Борис Годунов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6600" dirty="0" smtClean="0">
                <a:solidFill>
                  <a:schemeClr val="tx1"/>
                </a:solidFill>
              </a:rPr>
              <a:t>-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442913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err="1" smtClean="0">
                <a:solidFill>
                  <a:schemeClr val="tx1"/>
                </a:solidFill>
              </a:rPr>
              <a:t>Угличское</a:t>
            </a:r>
            <a:r>
              <a:rPr lang="ru-RU" sz="2800" dirty="0" smtClean="0">
                <a:solidFill>
                  <a:schemeClr val="tx1"/>
                </a:solidFill>
              </a:rPr>
              <a:t> дело.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442913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 Неурожай </a:t>
            </a:r>
            <a:r>
              <a:rPr lang="ru-RU" sz="2800" dirty="0">
                <a:solidFill>
                  <a:schemeClr val="tx1"/>
                </a:solidFill>
              </a:rPr>
              <a:t>и голод в России (1601 – 1603 гг.).</a:t>
            </a:r>
          </a:p>
          <a:p>
            <a:pPr marL="0" indent="442913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 недовольство населения политикой Б. Годунова.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442913"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- 1603 </a:t>
            </a:r>
            <a:r>
              <a:rPr lang="ru-RU" sz="2800" b="1" dirty="0">
                <a:solidFill>
                  <a:schemeClr val="tx1"/>
                </a:solidFill>
              </a:rPr>
              <a:t>г.</a:t>
            </a:r>
            <a:r>
              <a:rPr lang="ru-RU" sz="2800" dirty="0">
                <a:solidFill>
                  <a:schemeClr val="tx1"/>
                </a:solidFill>
              </a:rPr>
              <a:t> – </a:t>
            </a:r>
            <a:r>
              <a:rPr lang="ru-RU" sz="2800" dirty="0" smtClean="0">
                <a:solidFill>
                  <a:schemeClr val="tx1"/>
                </a:solidFill>
              </a:rPr>
              <a:t>подавление восстания </a:t>
            </a:r>
            <a:r>
              <a:rPr lang="ru-RU" sz="2800" dirty="0">
                <a:solidFill>
                  <a:schemeClr val="tx1"/>
                </a:solidFill>
              </a:rPr>
              <a:t>Хлопко Косолапа.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67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 anchor="ctr"/>
          <a:lstStyle/>
          <a:p>
            <a:r>
              <a:rPr lang="ru-RU" sz="4800" dirty="0" smtClean="0"/>
              <a:t>Восстания холопов (1601-1603)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Состав участников:</a:t>
            </a:r>
            <a:r>
              <a:rPr lang="ru-RU" dirty="0" smtClean="0">
                <a:solidFill>
                  <a:schemeClr val="tx1"/>
                </a:solidFill>
              </a:rPr>
              <a:t> боевые холопы, беглые крестьяне, служилые и посадские люди, городские низы, казаки.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Направленность: </a:t>
            </a:r>
            <a:r>
              <a:rPr lang="ru-RU" dirty="0" smtClean="0">
                <a:solidFill>
                  <a:schemeClr val="tx1"/>
                </a:solidFill>
              </a:rPr>
              <a:t>выступали против спекулянтов, богачей; против усиления эксплуатации и закрепощения.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0600830"/>
              </p:ext>
            </p:extLst>
          </p:nvPr>
        </p:nvGraphicFramePr>
        <p:xfrm>
          <a:off x="467544" y="3068960"/>
          <a:ext cx="8352927" cy="3521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3768418"/>
                <a:gridCol w="278430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Дата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События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Последствия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1601-1603 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Неурожаи, голод</a:t>
                      </a:r>
                      <a:r>
                        <a:rPr lang="ru-RU" baseline="0" dirty="0" smtClean="0"/>
                        <a:t> и мор в Российском государстве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Голодные бунты, усиление разбоев</a:t>
                      </a:r>
                      <a:r>
                        <a:rPr lang="ru-RU" baseline="0" dirty="0" smtClean="0"/>
                        <a:t> на дорогах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Лето 1603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Поход на Москву отряда</a:t>
                      </a:r>
                      <a:r>
                        <a:rPr lang="ru-RU" baseline="0" dirty="0" smtClean="0"/>
                        <a:t> холопов под предводительством Хлопко Косолапа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Обострение политического кризиса в стране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 1603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Разгром под Москвой</a:t>
                      </a:r>
                      <a:r>
                        <a:rPr lang="ru-RU" baseline="0" dirty="0" smtClean="0"/>
                        <a:t> отрядов Хлопко. Карательные походы царских войск на Рязань и </a:t>
                      </a:r>
                      <a:r>
                        <a:rPr lang="ru-RU" baseline="0" dirty="0" err="1" smtClean="0"/>
                        <a:t>Пронск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Бегство остатков</a:t>
                      </a:r>
                      <a:r>
                        <a:rPr lang="ru-RU" baseline="0" dirty="0" smtClean="0"/>
                        <a:t> восставших на южные и западные окраины государства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79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359" y="116632"/>
            <a:ext cx="9144000" cy="1196752"/>
          </a:xfrm>
        </p:spPr>
        <p:txBody>
          <a:bodyPr anchor="ctr"/>
          <a:lstStyle/>
          <a:p>
            <a:r>
              <a:rPr lang="ru-RU" sz="4800" dirty="0" smtClean="0"/>
              <a:t>Федор Годунов</a:t>
            </a:r>
            <a:br>
              <a:rPr lang="ru-RU" sz="4800" dirty="0" smtClean="0"/>
            </a:br>
            <a:r>
              <a:rPr lang="ru-RU" sz="4800" dirty="0" smtClean="0"/>
              <a:t>(апрель-июнь 1605 г)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 anchor="ctr"/>
          <a:lstStyle/>
          <a:p>
            <a:pPr marL="0" indent="442913" algn="just">
              <a:buNone/>
            </a:pPr>
            <a:r>
              <a:rPr lang="ru-RU" i="1" dirty="0" smtClean="0">
                <a:solidFill>
                  <a:schemeClr val="tx1"/>
                </a:solidFill>
              </a:rPr>
              <a:t>«…16-летний </a:t>
            </a:r>
            <a:r>
              <a:rPr lang="ru-RU" i="1" dirty="0">
                <a:solidFill>
                  <a:schemeClr val="tx1"/>
                </a:solidFill>
              </a:rPr>
              <a:t>красивый, мужественный, умный и образованный юноша – царь нравился всем. От него можно было ожидать многого… Но проклятьем висела над Федором ненавистная россиянам тень отца…» </a:t>
            </a:r>
            <a:endParaRPr lang="ru-RU" i="1" dirty="0" smtClean="0">
              <a:solidFill>
                <a:schemeClr val="tx1"/>
              </a:solidFill>
            </a:endParaRPr>
          </a:p>
          <a:p>
            <a:pPr marL="0" indent="442913"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chemeClr val="tx1"/>
                </a:solidFill>
              </a:rPr>
              <a:t>. 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Кулюгин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098" name="Picture 2" descr="C:\Users\Samsung\Desktop\img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3"/>
            <a:ext cx="3456384" cy="508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67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Социальный этап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характеризуется </a:t>
            </a:r>
            <a:r>
              <a:rPr lang="ru-RU" sz="2800" b="1" dirty="0" err="1">
                <a:solidFill>
                  <a:schemeClr val="tx1"/>
                </a:solidFill>
              </a:rPr>
              <a:t>междуусобной</a:t>
            </a:r>
            <a:r>
              <a:rPr lang="ru-RU" sz="2800" b="1" dirty="0">
                <a:solidFill>
                  <a:schemeClr val="tx1"/>
                </a:solidFill>
              </a:rPr>
              <a:t> борьбой общественных классов и вмешательством в эту борьбу иноземных </a:t>
            </a:r>
            <a:r>
              <a:rPr lang="ru-RU" sz="2800" b="1" dirty="0" smtClean="0">
                <a:solidFill>
                  <a:schemeClr val="tx1"/>
                </a:solidFill>
              </a:rPr>
              <a:t>правительств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1605 – 1610 гг</a:t>
            </a:r>
            <a:r>
              <a:rPr lang="ru-RU" sz="4400" dirty="0" smtClean="0">
                <a:solidFill>
                  <a:schemeClr val="tx1"/>
                </a:solidFill>
              </a:rPr>
              <a:t>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457" y="0"/>
            <a:ext cx="8229600" cy="2201188"/>
          </a:xfrm>
        </p:spPr>
        <p:txBody>
          <a:bodyPr anchor="ctr"/>
          <a:lstStyle/>
          <a:p>
            <a:r>
              <a:rPr lang="ru-RU" dirty="0"/>
              <a:t>Лжедмитрий </a:t>
            </a:r>
            <a:r>
              <a:rPr lang="en-US" dirty="0"/>
              <a:t>I</a:t>
            </a:r>
            <a:br>
              <a:rPr lang="en-US" dirty="0"/>
            </a:br>
            <a:r>
              <a:rPr lang="ru-RU" dirty="0"/>
              <a:t>(1605-1606 гг</a:t>
            </a:r>
            <a:r>
              <a:rPr lang="ru-RU" dirty="0" smtClean="0"/>
              <a:t>.)</a:t>
            </a:r>
            <a:br>
              <a:rPr lang="ru-RU" dirty="0" smtClean="0"/>
            </a:br>
            <a:r>
              <a:rPr lang="ru-RU" i="1" dirty="0"/>
              <a:t>Григорий </a:t>
            </a:r>
            <a:r>
              <a:rPr lang="ru-RU" i="1" dirty="0" smtClean="0"/>
              <a:t>Отрепьев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7775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Samsung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4903" y="2222473"/>
            <a:ext cx="6834708" cy="463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58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anchor="ctr"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01608" cy="511256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онятие термина «Смута»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Причины Смуты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Этапы Смуты</a:t>
            </a:r>
          </a:p>
          <a:p>
            <a:pPr marL="0" indent="265113">
              <a:buNone/>
            </a:pPr>
            <a:r>
              <a:rPr lang="ru-RU" dirty="0" smtClean="0">
                <a:solidFill>
                  <a:schemeClr val="tx1"/>
                </a:solidFill>
              </a:rPr>
              <a:t>3.1. Династический</a:t>
            </a:r>
          </a:p>
          <a:p>
            <a:pPr marL="0" indent="811213">
              <a:buNone/>
            </a:pPr>
            <a:r>
              <a:rPr lang="ru-RU" dirty="0" smtClean="0">
                <a:solidFill>
                  <a:schemeClr val="tx1"/>
                </a:solidFill>
              </a:rPr>
              <a:t>- Правление Бориса Годунова</a:t>
            </a:r>
          </a:p>
          <a:p>
            <a:pPr marL="0" indent="265113">
              <a:buNone/>
            </a:pPr>
            <a:r>
              <a:rPr lang="ru-RU" dirty="0" smtClean="0">
                <a:solidFill>
                  <a:schemeClr val="tx1"/>
                </a:solidFill>
              </a:rPr>
              <a:t>3.2. Социальный</a:t>
            </a:r>
          </a:p>
          <a:p>
            <a:pPr marL="0" indent="811213">
              <a:buNone/>
            </a:pPr>
            <a:r>
              <a:rPr lang="ru-RU" dirty="0" smtClean="0">
                <a:solidFill>
                  <a:schemeClr val="tx1"/>
                </a:solidFill>
              </a:rPr>
              <a:t>- Правление Лжедмитрия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</a:p>
          <a:p>
            <a:pPr marL="0" indent="811213">
              <a:buNone/>
            </a:pPr>
            <a:r>
              <a:rPr lang="ru-RU" dirty="0" smtClean="0">
                <a:solidFill>
                  <a:schemeClr val="tx1"/>
                </a:solidFill>
              </a:rPr>
              <a:t>- Правление Василия Шуйского</a:t>
            </a:r>
          </a:p>
          <a:p>
            <a:pPr marL="0" indent="811213">
              <a:buNone/>
            </a:pPr>
            <a:r>
              <a:rPr lang="ru-RU" dirty="0" smtClean="0">
                <a:solidFill>
                  <a:schemeClr val="tx1"/>
                </a:solidFill>
              </a:rPr>
              <a:t>- Лжедмитрий </a:t>
            </a:r>
            <a:r>
              <a:rPr lang="en-US" dirty="0" smtClean="0">
                <a:solidFill>
                  <a:schemeClr val="tx1"/>
                </a:solidFill>
              </a:rPr>
              <a:t>II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r>
              <a:rPr lang="ru-RU" dirty="0" smtClean="0">
                <a:solidFill>
                  <a:schemeClr val="tx1"/>
                </a:solidFill>
              </a:rPr>
              <a:t>3.3. Национально-освободительный</a:t>
            </a:r>
          </a:p>
          <a:p>
            <a:pPr marL="0" indent="811213">
              <a:buNone/>
            </a:pPr>
            <a:r>
              <a:rPr lang="ru-RU" dirty="0" smtClean="0">
                <a:solidFill>
                  <a:schemeClr val="tx1"/>
                </a:solidFill>
              </a:rPr>
              <a:t>- Семибоярщина</a:t>
            </a:r>
          </a:p>
          <a:p>
            <a:pPr marL="0" indent="811213"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ru-RU" dirty="0" smtClean="0">
                <a:solidFill>
                  <a:schemeClr val="tx1"/>
                </a:solidFill>
              </a:rPr>
              <a:t>ополчение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811213"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 ополчение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4. Последствия Смуты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5. Точки зрения на окончание Смуты</a:t>
            </a:r>
          </a:p>
          <a:p>
            <a:pPr marL="0" indent="265113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3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 dirty="0"/>
              <a:t>Причины успеха </a:t>
            </a:r>
            <a:r>
              <a:rPr lang="ru-RU" b="1" dirty="0" smtClean="0"/>
              <a:t>Лжедмитрия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6"/>
          </a:xfrm>
        </p:spPr>
        <p:txBody>
          <a:bodyPr>
            <a:normAutofit lnSpcReduction="10000"/>
          </a:bodyPr>
          <a:lstStyle/>
          <a:p>
            <a:pPr marL="0" indent="265113" algn="just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1</a:t>
            </a:r>
            <a:r>
              <a:rPr lang="ru-RU" sz="2600" dirty="0">
                <a:solidFill>
                  <a:schemeClr val="tx1"/>
                </a:solidFill>
              </a:rPr>
              <a:t>. Поддержка различных слоев общества, недовольных правлением Б. Годунова</a:t>
            </a:r>
          </a:p>
          <a:p>
            <a:pPr marL="0" indent="265113" algn="just">
              <a:buNone/>
            </a:pPr>
            <a:r>
              <a:rPr lang="ru-RU" sz="2600" dirty="0">
                <a:solidFill>
                  <a:schemeClr val="tx1"/>
                </a:solidFill>
              </a:rPr>
              <a:t>2. Многие считали его законным наследником престола, «природным царем</a:t>
            </a:r>
            <a:r>
              <a:rPr lang="ru-RU" sz="2600" dirty="0" smtClean="0">
                <a:solidFill>
                  <a:schemeClr val="tx1"/>
                </a:solidFill>
              </a:rPr>
              <a:t>», в отличие от Б. Годунова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265113" algn="just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3</a:t>
            </a:r>
            <a:r>
              <a:rPr lang="ru-RU" sz="2600" dirty="0">
                <a:solidFill>
                  <a:schemeClr val="tx1"/>
                </a:solidFill>
              </a:rPr>
              <a:t>. Резкое ухудшение экономического положения в стране </a:t>
            </a:r>
            <a:r>
              <a:rPr lang="ru-RU" sz="2600" dirty="0" smtClean="0">
                <a:solidFill>
                  <a:schemeClr val="tx1"/>
                </a:solidFill>
              </a:rPr>
              <a:t>вызванное правлением </a:t>
            </a:r>
            <a:r>
              <a:rPr lang="ru-RU" sz="2600" dirty="0">
                <a:solidFill>
                  <a:schemeClr val="tx1"/>
                </a:solidFill>
              </a:rPr>
              <a:t>Б. Годунова.</a:t>
            </a:r>
          </a:p>
          <a:p>
            <a:pPr marL="0" indent="265113" algn="just">
              <a:buNone/>
            </a:pPr>
            <a:r>
              <a:rPr lang="ru-RU" sz="2600" dirty="0">
                <a:solidFill>
                  <a:schemeClr val="tx1"/>
                </a:solidFill>
              </a:rPr>
              <a:t>4. Низы общества надеялись получить от Лжедмитрия I облегчение своего положения, а служилые люди, казачество – льготы и привилегии.</a:t>
            </a:r>
          </a:p>
          <a:p>
            <a:pPr marL="0" indent="265113" algn="just">
              <a:buNone/>
            </a:pPr>
            <a:r>
              <a:rPr lang="ru-RU" sz="2600" dirty="0">
                <a:solidFill>
                  <a:schemeClr val="tx1"/>
                </a:solidFill>
              </a:rPr>
              <a:t>5. Часть царских воевод, войск казаков, учитывая настроение народных масс, перешли на сторону Лжедмитрия I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8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 anchor="ctr"/>
          <a:lstStyle/>
          <a:p>
            <a:r>
              <a:rPr lang="ru-RU" dirty="0">
                <a:effectLst/>
              </a:rPr>
              <a:t>П</a:t>
            </a:r>
            <a:r>
              <a:rPr lang="ru-RU" dirty="0" smtClean="0">
                <a:effectLst/>
              </a:rPr>
              <a:t>ричины недовольства политикой </a:t>
            </a:r>
            <a:r>
              <a:rPr lang="ru-RU" dirty="0">
                <a:effectLst/>
              </a:rPr>
              <a:t>Лжедмитрия 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97152"/>
          </a:xfrm>
        </p:spPr>
        <p:txBody>
          <a:bodyPr anchor="ctr">
            <a:normAutofit/>
          </a:bodyPr>
          <a:lstStyle/>
          <a:p>
            <a:pPr marL="0" indent="2651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. Не улучшилось положение низов общества: сохранились налоговый гнет, крепостнические порядки.</a:t>
            </a:r>
          </a:p>
          <a:p>
            <a:pPr marL="0" indent="265113" algn="just">
              <a:buNone/>
            </a:pPr>
            <a:r>
              <a:rPr lang="ru-RU" dirty="0">
                <a:solidFill>
                  <a:schemeClr val="tx1"/>
                </a:solidFill>
              </a:rPr>
              <a:t>2. Попытки проводить самостоятельную политику привели к обострению противоречий с боярами во главе с В. Шуйским.</a:t>
            </a:r>
          </a:p>
          <a:p>
            <a:pPr marL="0" indent="265113" algn="just">
              <a:buNone/>
            </a:pPr>
            <a:r>
              <a:rPr lang="ru-RU" dirty="0">
                <a:solidFill>
                  <a:schemeClr val="tx1"/>
                </a:solidFill>
              </a:rPr>
              <a:t>3. Не получали ожидаемого многие служилые люди.</a:t>
            </a:r>
          </a:p>
          <a:p>
            <a:pPr marL="0" indent="265113" algn="just">
              <a:buNone/>
            </a:pPr>
            <a:r>
              <a:rPr lang="ru-RU" dirty="0">
                <a:solidFill>
                  <a:schemeClr val="tx1"/>
                </a:solidFill>
              </a:rPr>
              <a:t>4. Отказавшись выполнять обещания, данные польскому королю и католической церкви, он потерял поддержку внешних сил.</a:t>
            </a:r>
          </a:p>
          <a:p>
            <a:pPr marL="0" indent="265113" algn="just">
              <a:buNone/>
            </a:pPr>
            <a:r>
              <a:rPr lang="ru-RU" dirty="0">
                <a:solidFill>
                  <a:schemeClr val="tx1"/>
                </a:solidFill>
              </a:rPr>
              <a:t>5. Духовенство и боярство выражали недовольство нарушением со стороны Лжедмитрия I старых русских обычаев, привычного порядка жизни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3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 anchor="ctr"/>
          <a:lstStyle/>
          <a:p>
            <a:r>
              <a:rPr lang="ru-RU" dirty="0" smtClean="0"/>
              <a:t>Заговор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17 мая 1606 года Лжедмитрия убивают в Кремле.</a:t>
            </a:r>
          </a:p>
          <a:p>
            <a:pPr marL="0" indent="0" algn="ctr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«Последние </a:t>
            </a:r>
            <a:r>
              <a:rPr lang="ru-RU" sz="2000" dirty="0">
                <a:solidFill>
                  <a:schemeClr val="tx1"/>
                </a:solidFill>
              </a:rPr>
              <a:t>минуты жизни Лжедмитрия I»,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картина </a:t>
            </a:r>
            <a:r>
              <a:rPr lang="ru-RU" sz="2000" dirty="0">
                <a:solidFill>
                  <a:schemeClr val="tx1"/>
                </a:solidFill>
              </a:rPr>
              <a:t>Карла </a:t>
            </a:r>
            <a:r>
              <a:rPr lang="ru-RU" sz="2000" dirty="0" err="1">
                <a:solidFill>
                  <a:schemeClr val="tx1"/>
                </a:solidFill>
              </a:rPr>
              <a:t>Венига</a:t>
            </a:r>
            <a:r>
              <a:rPr lang="ru-RU" sz="2000" dirty="0">
                <a:solidFill>
                  <a:schemeClr val="tx1"/>
                </a:solidFill>
              </a:rPr>
              <a:t>, 1879 год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6147" name="Picture 3" descr="C:\Users\Samsung\Desktop\Last_minutes_of_False_Dmitry-676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1234"/>
            <a:ext cx="6595493" cy="43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44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Василий Шуйский</a:t>
            </a:r>
            <a:br>
              <a:rPr lang="ru-RU" dirty="0" smtClean="0"/>
            </a:br>
            <a:r>
              <a:rPr lang="ru-RU" dirty="0" smtClean="0"/>
              <a:t>(1606-1610 гг.)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 anchor="ctr"/>
          <a:lstStyle/>
          <a:p>
            <a:pPr marL="0" indent="265113" algn="just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Крестоцеловальная запись</a:t>
            </a:r>
            <a:r>
              <a:rPr lang="ru-RU" dirty="0">
                <a:solidFill>
                  <a:schemeClr val="tx1"/>
                </a:solidFill>
              </a:rPr>
              <a:t> – обещания не наказывать бояр, не казнить бояр, не лишать их земель без согласия Боярской думы, не будет слушать ложные доносы и наказывать родственников опальных.</a:t>
            </a:r>
          </a:p>
        </p:txBody>
      </p:sp>
      <p:pic>
        <p:nvPicPr>
          <p:cNvPr id="7170" name="Picture 2" descr="C:\Users\Samsung\Desktop\m533a65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606" y="1412776"/>
            <a:ext cx="4039327" cy="50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17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 anchor="ctr"/>
          <a:lstStyle/>
          <a:p>
            <a:r>
              <a:rPr lang="ru-RU" dirty="0"/>
              <a:t>Василий Шуйский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 algn="ctr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глубление гражданской войны: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Движение под предводительством Ивана </a:t>
            </a:r>
            <a:r>
              <a:rPr lang="ru-RU" dirty="0" err="1" smtClean="0">
                <a:solidFill>
                  <a:schemeClr val="tx1"/>
                </a:solidFill>
              </a:rPr>
              <a:t>Болотникова</a:t>
            </a:r>
            <a:r>
              <a:rPr lang="ru-RU" dirty="0" smtClean="0">
                <a:solidFill>
                  <a:schemeClr val="tx1"/>
                </a:solidFill>
              </a:rPr>
              <a:t> (1606-1607 гг.)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Появление Лжедмитрия </a:t>
            </a:r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 – «Тушинский вор»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 Начало открытой польской интервенции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Сентябрь 1609 г. – вторжение Польши в Россию. Осада Смоленска.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Июнь 1610 г. – движение польских отрядов к Москве.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3. 1607 г. – увеличивается срок сыска беглых крестьян до 15 лет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6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 anchor="ctr"/>
          <a:lstStyle/>
          <a:p>
            <a:r>
              <a:rPr lang="ru-RU" dirty="0" smtClean="0"/>
              <a:t>Восстание И. </a:t>
            </a:r>
            <a:r>
              <a:rPr lang="ru-RU" dirty="0" err="1" smtClean="0"/>
              <a:t>Болотникова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760640"/>
          </a:xfrm>
        </p:spPr>
        <p:txBody>
          <a:bodyPr anchor="ctr">
            <a:normAutofit fontScale="92500" lnSpcReduction="20000"/>
          </a:bodyPr>
          <a:lstStyle/>
          <a:p>
            <a:pPr marL="0" indent="265113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Состав: </a:t>
            </a:r>
            <a:r>
              <a:rPr lang="ru-RU" dirty="0" smtClean="0">
                <a:solidFill>
                  <a:schemeClr val="tx1"/>
                </a:solidFill>
              </a:rPr>
              <a:t>холопы, беглые крестьяне, посадские люди, часть дворян, казаки, нерусские народы Поволжья.</a:t>
            </a:r>
          </a:p>
          <a:p>
            <a:pPr marL="0" indent="265113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265113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Итог:  </a:t>
            </a:r>
            <a:r>
              <a:rPr lang="ru-RU" dirty="0" smtClean="0">
                <a:solidFill>
                  <a:schemeClr val="tx1"/>
                </a:solidFill>
              </a:rPr>
              <a:t>Болотников сослан в Каргополь, ослеплен и утоплен.</a:t>
            </a:r>
          </a:p>
          <a:p>
            <a:pPr marL="0" indent="265113">
              <a:buNone/>
            </a:pPr>
            <a:r>
              <a:rPr lang="ru-RU" dirty="0" smtClean="0">
                <a:solidFill>
                  <a:schemeClr val="tx1"/>
                </a:solidFill>
              </a:rPr>
              <a:t>Горчаков повешен в Москве.</a:t>
            </a:r>
          </a:p>
          <a:p>
            <a:pPr marL="0" indent="265113">
              <a:buNone/>
            </a:pPr>
            <a:r>
              <a:rPr lang="ru-RU" dirty="0" smtClean="0">
                <a:solidFill>
                  <a:schemeClr val="tx1"/>
                </a:solidFill>
              </a:rPr>
              <a:t>6 тысяч казнено.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2026152"/>
              </p:ext>
            </p:extLst>
          </p:nvPr>
        </p:nvGraphicFramePr>
        <p:xfrm>
          <a:off x="323528" y="1700808"/>
          <a:ext cx="8640960" cy="3816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/>
                <a:gridCol w="6048672"/>
              </a:tblGrid>
              <a:tr h="4702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События</a:t>
                      </a:r>
                      <a:endParaRPr lang="ru-RU" b="1" dirty="0"/>
                    </a:p>
                  </a:txBody>
                  <a:tcPr/>
                </a:tc>
              </a:tr>
              <a:tr h="1293716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 </a:t>
                      </a:r>
                      <a:r>
                        <a:rPr lang="ru-RU" i="1" dirty="0" smtClean="0"/>
                        <a:t>этап</a:t>
                      </a:r>
                    </a:p>
                    <a:p>
                      <a:pPr algn="ctr"/>
                      <a:r>
                        <a:rPr lang="ru-RU" dirty="0" smtClean="0"/>
                        <a:t>Август-декабрь 1606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157163">
                        <a:buFontTx/>
                        <a:buChar char="-"/>
                      </a:pPr>
                      <a:r>
                        <a:rPr lang="ru-RU" dirty="0" smtClean="0"/>
                        <a:t>Победа восставших</a:t>
                      </a:r>
                      <a:r>
                        <a:rPr lang="ru-RU" baseline="0" dirty="0" smtClean="0"/>
                        <a:t> под Кромами и захват Тулы, Калуги, Ельца, Каширы.</a:t>
                      </a:r>
                    </a:p>
                    <a:p>
                      <a:pPr marL="4763" indent="157163">
                        <a:buFontTx/>
                        <a:buChar char="-"/>
                      </a:pPr>
                      <a:r>
                        <a:rPr lang="ru-RU" baseline="0" dirty="0" smtClean="0"/>
                        <a:t>Подход к Москве, ее осада на 5 дней.</a:t>
                      </a:r>
                    </a:p>
                    <a:p>
                      <a:pPr marL="4763" indent="157163">
                        <a:buFontTx/>
                        <a:buChar char="-"/>
                      </a:pPr>
                      <a:r>
                        <a:rPr lang="ru-RU" baseline="0" dirty="0" smtClean="0"/>
                        <a:t>2 декабря – поражение у </a:t>
                      </a:r>
                      <a:r>
                        <a:rPr lang="ru-RU" baseline="0" dirty="0" err="1" smtClean="0"/>
                        <a:t>дер.Котлы</a:t>
                      </a:r>
                      <a:r>
                        <a:rPr lang="ru-RU" baseline="0" dirty="0" smtClean="0"/>
                        <a:t> и отход к Калуге.</a:t>
                      </a:r>
                    </a:p>
                  </a:txBody>
                  <a:tcPr/>
                </a:tc>
              </a:tr>
              <a:tr h="1057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II </a:t>
                      </a:r>
                      <a:r>
                        <a:rPr lang="ru-RU" i="1" dirty="0" smtClean="0"/>
                        <a:t>этап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Январь – май 1607</a:t>
                      </a:r>
                      <a:r>
                        <a:rPr lang="ru-RU" baseline="0" dirty="0" smtClean="0"/>
                        <a:t> г.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68263">
                        <a:buFontTx/>
                        <a:buChar char="-"/>
                      </a:pPr>
                      <a:r>
                        <a:rPr lang="ru-RU" dirty="0" smtClean="0"/>
                        <a:t>Восстание Ильи Горчакова =</a:t>
                      </a:r>
                      <a:r>
                        <a:rPr lang="en-US" dirty="0" smtClean="0"/>
                        <a:t>&gt;</a:t>
                      </a:r>
                      <a:r>
                        <a:rPr lang="ru-RU" baseline="0" dirty="0" smtClean="0"/>
                        <a:t> движение распространилось на Поволжье</a:t>
                      </a:r>
                    </a:p>
                    <a:p>
                      <a:pPr marL="4763" indent="68263">
                        <a:buFontTx/>
                        <a:buChar char="-"/>
                      </a:pPr>
                      <a:r>
                        <a:rPr lang="ru-RU" baseline="0" dirty="0" smtClean="0"/>
                        <a:t>Май – отступление войск </a:t>
                      </a:r>
                      <a:r>
                        <a:rPr lang="ru-RU" baseline="0" dirty="0" err="1" smtClean="0"/>
                        <a:t>Болотникова</a:t>
                      </a:r>
                      <a:r>
                        <a:rPr lang="ru-RU" baseline="0" dirty="0" smtClean="0"/>
                        <a:t> к Туле.</a:t>
                      </a:r>
                    </a:p>
                  </a:txBody>
                  <a:tcPr/>
                </a:tc>
              </a:tr>
              <a:tr h="995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III </a:t>
                      </a:r>
                      <a:r>
                        <a:rPr lang="ru-RU" i="1" dirty="0" smtClean="0"/>
                        <a:t>этап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dirty="0" smtClean="0"/>
                        <a:t>Июнь</a:t>
                      </a:r>
                      <a:r>
                        <a:rPr lang="ru-RU" i="1" dirty="0" smtClean="0"/>
                        <a:t> – </a:t>
                      </a:r>
                      <a:r>
                        <a:rPr lang="ru-RU" i="0" dirty="0" smtClean="0"/>
                        <a:t>октябрь</a:t>
                      </a:r>
                      <a:r>
                        <a:rPr lang="ru-RU" i="1" baseline="0" dirty="0" smtClean="0"/>
                        <a:t> </a:t>
                      </a:r>
                      <a:r>
                        <a:rPr lang="ru-RU" i="0" baseline="0" dirty="0" smtClean="0"/>
                        <a:t>1607</a:t>
                      </a:r>
                      <a:r>
                        <a:rPr lang="ru-RU" i="1" baseline="0" dirty="0" smtClean="0"/>
                        <a:t> </a:t>
                      </a:r>
                      <a:r>
                        <a:rPr lang="ru-RU" i="0" baseline="0" dirty="0" smtClean="0"/>
                        <a:t>г</a:t>
                      </a:r>
                      <a:r>
                        <a:rPr lang="ru-RU" i="1" baseline="0" dirty="0" smtClean="0"/>
                        <a:t>.</a:t>
                      </a:r>
                      <a:endParaRPr lang="ru-RU" i="1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68263">
                        <a:buFontTx/>
                        <a:buChar char="-"/>
                      </a:pPr>
                      <a:r>
                        <a:rPr lang="ru-RU" dirty="0" smtClean="0"/>
                        <a:t>июнь-октябрь - Осада Тулы правительственными</a:t>
                      </a:r>
                      <a:r>
                        <a:rPr lang="ru-RU" baseline="0" dirty="0" smtClean="0"/>
                        <a:t> войсками</a:t>
                      </a:r>
                    </a:p>
                    <a:p>
                      <a:pPr marL="4763" indent="68263">
                        <a:buFontTx/>
                        <a:buChar char="-"/>
                      </a:pPr>
                      <a:r>
                        <a:rPr lang="ru-RU" baseline="0" dirty="0" smtClean="0"/>
                        <a:t>10 октября – сдача Тулы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95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Лжедмитрий </a:t>
            </a:r>
            <a:r>
              <a:rPr lang="en-US" dirty="0" smtClean="0"/>
              <a:t>II</a:t>
            </a:r>
            <a:br>
              <a:rPr lang="en-US" dirty="0" smtClean="0"/>
            </a:br>
            <a:r>
              <a:rPr lang="ru-RU" dirty="0" smtClean="0"/>
              <a:t>«Тушинский вор»</a:t>
            </a:r>
            <a:endParaRPr lang="ru-RU" dirty="0"/>
          </a:p>
        </p:txBody>
      </p:sp>
      <p:pic>
        <p:nvPicPr>
          <p:cNvPr id="8194" name="Picture 2" descr="C:\Users\Samsung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7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Национально-освободительный этап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время </a:t>
            </a:r>
            <a:r>
              <a:rPr lang="ru-RU" sz="2800" b="1" dirty="0">
                <a:solidFill>
                  <a:schemeClr val="tx1"/>
                </a:solidFill>
              </a:rPr>
              <a:t>борьбы </a:t>
            </a:r>
            <a:r>
              <a:rPr lang="ru-RU" sz="2800" b="1" dirty="0" smtClean="0">
                <a:solidFill>
                  <a:schemeClr val="tx1"/>
                </a:solidFill>
              </a:rPr>
              <a:t>русского </a:t>
            </a:r>
            <a:r>
              <a:rPr lang="ru-RU" sz="2800" b="1" dirty="0">
                <a:solidFill>
                  <a:schemeClr val="tx1"/>
                </a:solidFill>
              </a:rPr>
              <a:t>народа с иноземными </a:t>
            </a:r>
            <a:r>
              <a:rPr lang="ru-RU" sz="2800" b="1" dirty="0" smtClean="0">
                <a:solidFill>
                  <a:schemeClr val="tx1"/>
                </a:solidFill>
              </a:rPr>
              <a:t>захватчиками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1610-1613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3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Семибоярщина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4013">
              <a:buNone/>
            </a:pPr>
            <a:r>
              <a:rPr lang="ru-RU" dirty="0" smtClean="0">
                <a:solidFill>
                  <a:schemeClr val="tx1"/>
                </a:solidFill>
              </a:rPr>
              <a:t>- боярское </a:t>
            </a:r>
            <a:r>
              <a:rPr lang="ru-RU" dirty="0">
                <a:solidFill>
                  <a:schemeClr val="tx1"/>
                </a:solidFill>
              </a:rPr>
              <a:t>правительство (7 человек) в 1610, номинально до </a:t>
            </a:r>
            <a:r>
              <a:rPr lang="ru-RU" dirty="0" smtClean="0">
                <a:solidFill>
                  <a:schemeClr val="tx1"/>
                </a:solidFill>
              </a:rPr>
              <a:t>1612</a:t>
            </a:r>
            <a:r>
              <a:rPr lang="ru-RU" dirty="0">
                <a:solidFill>
                  <a:schemeClr val="tx1"/>
                </a:solidFill>
              </a:rPr>
              <a:t>: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354013"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1. Ф. И</a:t>
            </a:r>
            <a:r>
              <a:rPr lang="ru-RU" i="1" dirty="0">
                <a:solidFill>
                  <a:schemeClr val="tx1"/>
                </a:solidFill>
              </a:rPr>
              <a:t>. Мстиславский</a:t>
            </a:r>
          </a:p>
          <a:p>
            <a:pPr marL="0" indent="354013" algn="ctr">
              <a:buNone/>
            </a:pPr>
            <a:r>
              <a:rPr lang="ru-RU" i="1" dirty="0">
                <a:solidFill>
                  <a:schemeClr val="tx1"/>
                </a:solidFill>
              </a:rPr>
              <a:t>2. И</a:t>
            </a:r>
            <a:r>
              <a:rPr lang="ru-RU" i="1" dirty="0" smtClean="0">
                <a:solidFill>
                  <a:schemeClr val="tx1"/>
                </a:solidFill>
              </a:rPr>
              <a:t>. М</a:t>
            </a:r>
            <a:r>
              <a:rPr lang="ru-RU" i="1" dirty="0">
                <a:solidFill>
                  <a:schemeClr val="tx1"/>
                </a:solidFill>
              </a:rPr>
              <a:t>. Воротынский</a:t>
            </a:r>
          </a:p>
          <a:p>
            <a:pPr marL="0" indent="354013" algn="ctr">
              <a:buNone/>
            </a:pPr>
            <a:r>
              <a:rPr lang="ru-RU" i="1" dirty="0">
                <a:solidFill>
                  <a:schemeClr val="tx1"/>
                </a:solidFill>
              </a:rPr>
              <a:t>3. А</a:t>
            </a:r>
            <a:r>
              <a:rPr lang="ru-RU" i="1" dirty="0" smtClean="0">
                <a:solidFill>
                  <a:schemeClr val="tx1"/>
                </a:solidFill>
              </a:rPr>
              <a:t>. В</a:t>
            </a:r>
            <a:r>
              <a:rPr lang="ru-RU" i="1" dirty="0">
                <a:solidFill>
                  <a:schemeClr val="tx1"/>
                </a:solidFill>
              </a:rPr>
              <a:t>. Трубецкой</a:t>
            </a:r>
          </a:p>
          <a:p>
            <a:pPr marL="0" indent="354013" algn="ctr">
              <a:buNone/>
            </a:pPr>
            <a:r>
              <a:rPr lang="ru-RU" i="1" dirty="0">
                <a:solidFill>
                  <a:schemeClr val="tx1"/>
                </a:solidFill>
              </a:rPr>
              <a:t>4. А</a:t>
            </a:r>
            <a:r>
              <a:rPr lang="ru-RU" i="1" dirty="0" smtClean="0">
                <a:solidFill>
                  <a:schemeClr val="tx1"/>
                </a:solidFill>
              </a:rPr>
              <a:t>. В</a:t>
            </a:r>
            <a:r>
              <a:rPr lang="ru-RU" i="1" dirty="0">
                <a:solidFill>
                  <a:schemeClr val="tx1"/>
                </a:solidFill>
              </a:rPr>
              <a:t>. Голицын</a:t>
            </a:r>
          </a:p>
          <a:p>
            <a:pPr marL="0" indent="354013" algn="ctr">
              <a:buNone/>
            </a:pPr>
            <a:r>
              <a:rPr lang="ru-RU" i="1" dirty="0">
                <a:solidFill>
                  <a:schemeClr val="tx1"/>
                </a:solidFill>
              </a:rPr>
              <a:t>5. Б</a:t>
            </a:r>
            <a:r>
              <a:rPr lang="ru-RU" i="1" dirty="0" smtClean="0">
                <a:solidFill>
                  <a:schemeClr val="tx1"/>
                </a:solidFill>
              </a:rPr>
              <a:t>. М</a:t>
            </a:r>
            <a:r>
              <a:rPr lang="ru-RU" i="1" dirty="0">
                <a:solidFill>
                  <a:schemeClr val="tx1"/>
                </a:solidFill>
              </a:rPr>
              <a:t>. Лыков</a:t>
            </a:r>
          </a:p>
          <a:p>
            <a:pPr marL="0" indent="354013" algn="ctr">
              <a:buNone/>
            </a:pPr>
            <a:r>
              <a:rPr lang="ru-RU" i="1" dirty="0">
                <a:solidFill>
                  <a:schemeClr val="tx1"/>
                </a:solidFill>
              </a:rPr>
              <a:t>6. И</a:t>
            </a:r>
            <a:r>
              <a:rPr lang="ru-RU" i="1" dirty="0" smtClean="0">
                <a:solidFill>
                  <a:schemeClr val="tx1"/>
                </a:solidFill>
              </a:rPr>
              <a:t>. Н</a:t>
            </a:r>
            <a:r>
              <a:rPr lang="ru-RU" i="1" dirty="0">
                <a:solidFill>
                  <a:schemeClr val="tx1"/>
                </a:solidFill>
              </a:rPr>
              <a:t>. Романов</a:t>
            </a:r>
          </a:p>
          <a:p>
            <a:pPr marL="0" indent="354013" algn="ctr">
              <a:buNone/>
            </a:pPr>
            <a:r>
              <a:rPr lang="ru-RU" i="1" dirty="0">
                <a:solidFill>
                  <a:schemeClr val="tx1"/>
                </a:solidFill>
              </a:rPr>
              <a:t>7. Ф</a:t>
            </a:r>
            <a:r>
              <a:rPr lang="ru-RU" i="1" dirty="0" smtClean="0">
                <a:solidFill>
                  <a:schemeClr val="tx1"/>
                </a:solidFill>
              </a:rPr>
              <a:t>. И</a:t>
            </a:r>
            <a:r>
              <a:rPr lang="ru-RU" i="1" dirty="0">
                <a:solidFill>
                  <a:schemeClr val="tx1"/>
                </a:solidFill>
              </a:rPr>
              <a:t>. Шереметев</a:t>
            </a:r>
          </a:p>
        </p:txBody>
      </p:sp>
    </p:spTree>
    <p:extLst>
      <p:ext uri="{BB962C8B-B14F-4D97-AF65-F5344CB8AC3E}">
        <p14:creationId xmlns:p14="http://schemas.microsoft.com/office/powerpoint/2010/main" xmlns="" val="39704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sz="4400" b="1" dirty="0"/>
              <a:t>I</a:t>
            </a:r>
            <a:r>
              <a:rPr lang="ru-RU" sz="4400" b="1" dirty="0" smtClean="0"/>
              <a:t> ополчение </a:t>
            </a:r>
            <a:r>
              <a:rPr lang="ru-RU" sz="4400" dirty="0" smtClean="0"/>
              <a:t>(январь – июль 1611 г.)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256584"/>
          </a:xfrm>
        </p:spPr>
        <p:txBody>
          <a:bodyPr anchor="ctr">
            <a:noAutofit/>
          </a:bodyPr>
          <a:lstStyle/>
          <a:p>
            <a:pPr marL="0" indent="265113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Место создания: </a:t>
            </a:r>
            <a:r>
              <a:rPr lang="ru-RU" sz="2800" dirty="0" smtClean="0">
                <a:solidFill>
                  <a:schemeClr val="tx1"/>
                </a:solidFill>
              </a:rPr>
              <a:t>Рязань</a:t>
            </a:r>
          </a:p>
          <a:p>
            <a:pPr marL="0" indent="265113"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Состав и руководители: </a:t>
            </a:r>
            <a:r>
              <a:rPr lang="ru-RU" sz="2800" dirty="0">
                <a:solidFill>
                  <a:schemeClr val="tx1"/>
                </a:solidFill>
              </a:rPr>
              <a:t>б</a:t>
            </a:r>
            <a:r>
              <a:rPr lang="ru-RU" sz="2800" dirty="0" smtClean="0">
                <a:solidFill>
                  <a:schemeClr val="tx1"/>
                </a:solidFill>
              </a:rPr>
              <a:t>ывшие </a:t>
            </a:r>
            <a:r>
              <a:rPr lang="ru-RU" sz="2800" dirty="0">
                <a:solidFill>
                  <a:schemeClr val="tx1"/>
                </a:solidFill>
              </a:rPr>
              <a:t>отряды «</a:t>
            </a:r>
            <a:r>
              <a:rPr lang="ru-RU" sz="2800" dirty="0" smtClean="0">
                <a:solidFill>
                  <a:schemeClr val="tx1"/>
                </a:solidFill>
              </a:rPr>
              <a:t>тушинского лагеря</a:t>
            </a:r>
            <a:r>
              <a:rPr lang="ru-RU" sz="2800" dirty="0">
                <a:solidFill>
                  <a:schemeClr val="tx1"/>
                </a:solidFill>
              </a:rPr>
              <a:t>» во </a:t>
            </a:r>
            <a:r>
              <a:rPr lang="ru-RU" sz="2800" dirty="0" smtClean="0">
                <a:solidFill>
                  <a:schemeClr val="tx1"/>
                </a:solidFill>
              </a:rPr>
              <a:t>главе с </a:t>
            </a:r>
            <a:r>
              <a:rPr lang="ru-RU" sz="2800" dirty="0">
                <a:solidFill>
                  <a:schemeClr val="tx1"/>
                </a:solidFill>
              </a:rPr>
              <a:t>П.П. </a:t>
            </a:r>
            <a:r>
              <a:rPr lang="ru-RU" sz="2800" dirty="0" smtClean="0">
                <a:solidFill>
                  <a:schemeClr val="tx1"/>
                </a:solidFill>
              </a:rPr>
              <a:t>Ляпуновым, Д.Т</a:t>
            </a:r>
            <a:r>
              <a:rPr lang="ru-RU" sz="2800" dirty="0">
                <a:solidFill>
                  <a:schemeClr val="tx1"/>
                </a:solidFill>
              </a:rPr>
              <a:t>. Трубецким, а </a:t>
            </a:r>
            <a:r>
              <a:rPr lang="ru-RU" sz="2800" dirty="0" smtClean="0">
                <a:solidFill>
                  <a:schemeClr val="tx1"/>
                </a:solidFill>
              </a:rPr>
              <a:t>также казаки </a:t>
            </a:r>
            <a:r>
              <a:rPr lang="ru-RU" sz="2800" dirty="0">
                <a:solidFill>
                  <a:schemeClr val="tx1"/>
                </a:solidFill>
              </a:rPr>
              <a:t>И.М. </a:t>
            </a:r>
            <a:r>
              <a:rPr lang="ru-RU" sz="2800" dirty="0" err="1" smtClean="0">
                <a:solidFill>
                  <a:schemeClr val="tx1"/>
                </a:solidFill>
              </a:rPr>
              <a:t>Заруцкого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0" indent="265113"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Цель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– освободить Москву от поляков.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57188" indent="276225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>
                <a:solidFill>
                  <a:schemeClr val="tx1"/>
                </a:solidFill>
              </a:rPr>
              <a:t>Ярославле в июне 1611 г. был создан </a:t>
            </a:r>
            <a:r>
              <a:rPr lang="ru-RU" sz="2800" b="1" dirty="0">
                <a:solidFill>
                  <a:schemeClr val="tx1"/>
                </a:solidFill>
              </a:rPr>
              <a:t>Совет всея земли</a:t>
            </a:r>
            <a:r>
              <a:rPr lang="ru-RU" sz="2800" dirty="0">
                <a:solidFill>
                  <a:schemeClr val="tx1"/>
                </a:solidFill>
              </a:rPr>
              <a:t> – руководящий орган ополчения.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265113"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Итог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  <a:r>
              <a:rPr lang="ru-RU" sz="2800" dirty="0">
                <a:solidFill>
                  <a:schemeClr val="tx1"/>
                </a:solidFill>
              </a:rPr>
              <a:t> из-за несогласованности действий, споров, потерпели неудачу. П.П. Ляпунов был убит казаками.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Ополчение </a:t>
            </a:r>
            <a:r>
              <a:rPr lang="ru-RU" sz="2800" dirty="0">
                <a:solidFill>
                  <a:schemeClr val="tx1"/>
                </a:solidFill>
              </a:rPr>
              <a:t>в июле 1611 г. распалось.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4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 anchor="ctr"/>
          <a:lstStyle/>
          <a:p>
            <a:r>
              <a:rPr lang="ru-RU" dirty="0" smtClean="0"/>
              <a:t>Смутное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ru-RU" sz="2800" i="1" dirty="0">
                <a:solidFill>
                  <a:schemeClr val="tx1"/>
                </a:solidFill>
              </a:rPr>
              <a:t>г</a:t>
            </a:r>
            <a:r>
              <a:rPr lang="ru-RU" sz="2800" i="1" dirty="0" smtClean="0">
                <a:solidFill>
                  <a:schemeClr val="tx1"/>
                </a:solidFill>
              </a:rPr>
              <a:t>лубокий социально-политический, экономический, духовный и внешнеполитический кризис в России конца </a:t>
            </a:r>
            <a:r>
              <a:rPr lang="en-US" sz="2800" i="1" dirty="0" smtClean="0">
                <a:solidFill>
                  <a:schemeClr val="tx1"/>
                </a:solidFill>
              </a:rPr>
              <a:t>XVI – </a:t>
            </a:r>
            <a:r>
              <a:rPr lang="ru-RU" sz="2800" i="1" dirty="0" smtClean="0">
                <a:solidFill>
                  <a:schemeClr val="tx1"/>
                </a:solidFill>
              </a:rPr>
              <a:t>начала </a:t>
            </a:r>
            <a:r>
              <a:rPr lang="en-US" sz="2800" i="1" dirty="0" smtClean="0">
                <a:solidFill>
                  <a:schemeClr val="tx1"/>
                </a:solidFill>
              </a:rPr>
              <a:t>XVII </a:t>
            </a:r>
            <a:r>
              <a:rPr lang="ru-RU" sz="2800" i="1" dirty="0" smtClean="0">
                <a:solidFill>
                  <a:schemeClr val="tx1"/>
                </a:solidFill>
              </a:rPr>
              <a:t>вв.</a:t>
            </a:r>
          </a:p>
          <a:p>
            <a:pPr marL="0" indent="0" algn="just">
              <a:buNone/>
            </a:pPr>
            <a:endParaRPr lang="ru-RU" sz="2800" i="1" dirty="0" smtClean="0">
              <a:solidFill>
                <a:schemeClr val="tx1"/>
              </a:solidFill>
            </a:endParaRPr>
          </a:p>
          <a:p>
            <a:pPr marL="0" indent="171450" algn="ctr">
              <a:buNone/>
            </a:pPr>
            <a:r>
              <a:rPr lang="ru-RU" sz="2800" u="sng" dirty="0" smtClean="0">
                <a:solidFill>
                  <a:schemeClr val="tx1"/>
                </a:solidFill>
              </a:rPr>
              <a:t>Основные признаки:</a:t>
            </a:r>
          </a:p>
          <a:p>
            <a:pPr marL="0" indent="17145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бесцарствие</a:t>
            </a:r>
            <a:r>
              <a:rPr lang="ru-RU" dirty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17145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- самозванство;</a:t>
            </a:r>
          </a:p>
          <a:p>
            <a:pPr marL="0" indent="17145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- народные восстания;</a:t>
            </a:r>
          </a:p>
          <a:p>
            <a:pPr marL="0" indent="17145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- польско-шведская интервенция.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8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264" y="4134033"/>
            <a:ext cx="3240360" cy="63758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</a:br>
            <a: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  <a:t>дворянин П. Ляпунов</a:t>
            </a:r>
            <a:endParaRPr lang="ru-RU" sz="2400" dirty="0">
              <a:solidFill>
                <a:schemeClr val="tx1"/>
              </a:solidFill>
              <a:latin typeface="a_RussDecor" panose="040E0604070208050204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C:\Users\Samsung\Desktop\shein_as.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2328" y="2279836"/>
            <a:ext cx="2856977" cy="39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966710" y="4175658"/>
            <a:ext cx="3240360" cy="6375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</a:br>
            <a: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  <a:t>князь Д. Трубецкой</a:t>
            </a:r>
            <a:endParaRPr lang="ru-RU" sz="2400" dirty="0">
              <a:solidFill>
                <a:schemeClr val="tx1"/>
              </a:solidFill>
              <a:latin typeface="a_RussDecor" panose="040E0604070208050204" pitchFamily="82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65399" y="6207833"/>
            <a:ext cx="4392488" cy="6375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</a:br>
            <a:r>
              <a:rPr lang="ru-RU" sz="2400" dirty="0" smtClean="0">
                <a:solidFill>
                  <a:schemeClr val="tx1"/>
                </a:solidFill>
                <a:latin typeface="a_RussDecor" panose="040E0604070208050204" pitchFamily="82" charset="-52"/>
              </a:rPr>
              <a:t>казачий атаман И. </a:t>
            </a:r>
            <a:r>
              <a:rPr lang="ru-RU" sz="2400" dirty="0" err="1" smtClean="0">
                <a:solidFill>
                  <a:schemeClr val="tx1"/>
                </a:solidFill>
                <a:latin typeface="a_RussDecor" panose="040E0604070208050204" pitchFamily="82" charset="-52"/>
              </a:rPr>
              <a:t>Заруцкий</a:t>
            </a:r>
            <a:endParaRPr lang="ru-RU" sz="2400" dirty="0">
              <a:solidFill>
                <a:schemeClr val="tx1"/>
              </a:solidFill>
              <a:latin typeface="a_RussDecor" panose="040E0604070208050204" pitchFamily="82" charset="-52"/>
            </a:endParaRPr>
          </a:p>
        </p:txBody>
      </p:sp>
      <p:pic>
        <p:nvPicPr>
          <p:cNvPr id="9219" name="Picture 3" descr="C:\Users\Samsung\Desktop\s02435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9"/>
            <a:ext cx="3059832" cy="4107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Samsung\Desktop\180px-Трубецкой_Дмитрий_Тимофеевич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5707" y="409"/>
            <a:ext cx="3578293" cy="4175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6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en-US" sz="4400" b="1" dirty="0" smtClean="0"/>
              <a:t>II</a:t>
            </a:r>
            <a:r>
              <a:rPr lang="ru-RU" sz="4400" b="1" dirty="0" smtClean="0"/>
              <a:t> ополчение</a:t>
            </a:r>
            <a:r>
              <a:rPr lang="en-US" sz="4400" b="1" dirty="0" smtClean="0"/>
              <a:t>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(сент.1611 – октябрь 1612 гг.)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176213"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Место создания: </a:t>
            </a:r>
            <a:r>
              <a:rPr lang="ru-RU" dirty="0" smtClean="0">
                <a:solidFill>
                  <a:schemeClr val="tx1"/>
                </a:solidFill>
              </a:rPr>
              <a:t>Нижний Новгород</a:t>
            </a:r>
          </a:p>
          <a:p>
            <a:pPr marL="0" indent="176213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Состав и руководители: </a:t>
            </a:r>
            <a:r>
              <a:rPr lang="ru-RU" dirty="0">
                <a:solidFill>
                  <a:schemeClr val="tx1"/>
                </a:solidFill>
              </a:rPr>
              <a:t>Земское народное </a:t>
            </a:r>
            <a:r>
              <a:rPr lang="ru-RU" dirty="0" smtClean="0">
                <a:solidFill>
                  <a:schemeClr val="tx1"/>
                </a:solidFill>
              </a:rPr>
              <a:t>ополчение во </a:t>
            </a:r>
            <a:r>
              <a:rPr lang="ru-RU" dirty="0">
                <a:solidFill>
                  <a:schemeClr val="tx1"/>
                </a:solidFill>
              </a:rPr>
              <a:t>главе с Д</a:t>
            </a:r>
            <a:r>
              <a:rPr lang="ru-RU" dirty="0" smtClean="0">
                <a:solidFill>
                  <a:schemeClr val="tx1"/>
                </a:solidFill>
              </a:rPr>
              <a:t>. М</a:t>
            </a:r>
            <a:r>
              <a:rPr lang="ru-RU" dirty="0">
                <a:solidFill>
                  <a:schemeClr val="tx1"/>
                </a:solidFill>
              </a:rPr>
              <a:t>. Пожарским </a:t>
            </a:r>
            <a:r>
              <a:rPr lang="ru-RU" dirty="0" smtClean="0">
                <a:solidFill>
                  <a:schemeClr val="tx1"/>
                </a:solidFill>
              </a:rPr>
              <a:t>и К. 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Мининым.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Июль 1611 г – выступление на Москву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22 – 24 августа 1612 г. – разгром ополчением польского отряда гетмана Ходкевича.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22 – 26 октября 1612 г. – штурм ополченцами и казаками Китай-города и Кремля. </a:t>
            </a:r>
          </a:p>
          <a:p>
            <a:pPr marL="0" indent="176213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Итог:</a:t>
            </a:r>
            <a:r>
              <a:rPr lang="ru-RU" dirty="0" smtClean="0">
                <a:solidFill>
                  <a:schemeClr val="tx1"/>
                </a:solidFill>
              </a:rPr>
              <a:t> освобождение Москвы.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8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165304"/>
            <a:ext cx="8229600" cy="6732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Минин и Пожарский. Художник Михаил Скотти. 1850 год</a:t>
            </a:r>
          </a:p>
          <a:p>
            <a:endParaRPr lang="ru-RU" dirty="0"/>
          </a:p>
        </p:txBody>
      </p:sp>
      <p:pic>
        <p:nvPicPr>
          <p:cNvPr id="14339" name="Picture 3" descr="C:\Users\Samsung\Desktop\img_108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5"/>
            <a:ext cx="8556814" cy="538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54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Альтернативы развития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I </a:t>
            </a:r>
            <a:r>
              <a:rPr lang="ru-RU" b="1" u="sng" dirty="0" smtClean="0">
                <a:solidFill>
                  <a:schemeClr val="tx1"/>
                </a:solidFill>
              </a:rPr>
              <a:t>вариант: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Курс на </a:t>
            </a:r>
            <a:r>
              <a:rPr lang="ru-RU" dirty="0" err="1" smtClean="0">
                <a:solidFill>
                  <a:schemeClr val="tx1"/>
                </a:solidFill>
              </a:rPr>
              <a:t>вестернизацию</a:t>
            </a:r>
            <a:r>
              <a:rPr lang="ru-RU" dirty="0" smtClean="0">
                <a:solidFill>
                  <a:schemeClr val="tx1"/>
                </a:solidFill>
              </a:rPr>
              <a:t> России (Борис Годунов и Лжедмитрий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II</a:t>
            </a:r>
            <a:r>
              <a:rPr lang="ru-RU" b="1" u="sng" dirty="0" smtClean="0">
                <a:solidFill>
                  <a:schemeClr val="tx1"/>
                </a:solidFill>
              </a:rPr>
              <a:t> вариант: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Формирование ограниченной монархии (Василий Шуйский)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III</a:t>
            </a:r>
            <a:r>
              <a:rPr lang="ru-RU" b="1" u="sng" dirty="0" smtClean="0">
                <a:solidFill>
                  <a:schemeClr val="tx1"/>
                </a:solidFill>
              </a:rPr>
              <a:t> вариант: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Сохранение крупнейшей на Востоке Европы самодержавной монархии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4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msung\Desktop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t="21144" r="4800" b="10110"/>
          <a:stretch/>
        </p:blipFill>
        <p:spPr bwMode="auto">
          <a:xfrm>
            <a:off x="3269771" y="3645024"/>
            <a:ext cx="5874229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4136"/>
          </a:xfrm>
        </p:spPr>
        <p:txBody>
          <a:bodyPr anchor="ctr"/>
          <a:lstStyle/>
          <a:p>
            <a:r>
              <a:rPr lang="ru-RU" i="1" dirty="0">
                <a:solidFill>
                  <a:schemeClr val="tx1"/>
                </a:solidFill>
              </a:rPr>
              <a:t>Претенденты на престол</a:t>
            </a:r>
            <a:r>
              <a:rPr lang="ru-RU" i="1" dirty="0" smtClean="0">
                <a:solidFill>
                  <a:schemeClr val="tx1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anchor="ctr">
            <a:normAutofit/>
          </a:bodyPr>
          <a:lstStyle/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Польский </a:t>
            </a:r>
            <a:r>
              <a:rPr lang="ru-RU" dirty="0">
                <a:solidFill>
                  <a:schemeClr val="tx1"/>
                </a:solidFill>
              </a:rPr>
              <a:t>королевич Владислав, сын Сигизмунда </a:t>
            </a:r>
            <a:r>
              <a:rPr lang="ru-RU" dirty="0" smtClean="0">
                <a:solidFill>
                  <a:schemeClr val="tx1"/>
                </a:solidFill>
              </a:rPr>
              <a:t>III.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Шведский </a:t>
            </a:r>
            <a:r>
              <a:rPr lang="ru-RU" dirty="0">
                <a:solidFill>
                  <a:schemeClr val="tx1"/>
                </a:solidFill>
              </a:rPr>
              <a:t>королевич Карл Филипп, сын Карла </a:t>
            </a:r>
            <a:r>
              <a:rPr lang="ru-RU" dirty="0" smtClean="0">
                <a:solidFill>
                  <a:schemeClr val="tx1"/>
                </a:solidFill>
              </a:rPr>
              <a:t>IX.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Голицыны.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Мстиславские.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Куракины.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Годуновы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Шуйские.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Дмитрий Пожарский.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- Дмитрий </a:t>
            </a:r>
            <a:r>
              <a:rPr lang="ru-RU" dirty="0">
                <a:solidFill>
                  <a:schemeClr val="tx1"/>
                </a:solidFill>
              </a:rPr>
              <a:t>Трубецкой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 anchor="ctr"/>
          <a:lstStyle/>
          <a:p>
            <a:r>
              <a:rPr lang="ru-RU" dirty="0" smtClean="0"/>
              <a:t>Земский собор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265113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21 февраля 1613 года </a:t>
            </a:r>
            <a:r>
              <a:rPr lang="ru-RU" dirty="0" smtClean="0">
                <a:solidFill>
                  <a:schemeClr val="tx1"/>
                </a:solidFill>
              </a:rPr>
              <a:t>– избрание нового царя </a:t>
            </a:r>
          </a:p>
          <a:p>
            <a:pPr marL="0" indent="265113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Михаила Романова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Samsung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13041"/>
            <a:ext cx="6336704" cy="444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808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избрания Михаила Романова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 anchor="ctr">
            <a:normAutofit fontScale="55000" lnSpcReduction="20000"/>
          </a:bodyPr>
          <a:lstStyle/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Чистая репутация.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Молодой, неопытный.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Приходился двоюродным племянником Федору Ивановичу.</a:t>
            </a:r>
          </a:p>
          <a:p>
            <a:pPr marL="457200" indent="-457200" algn="just">
              <a:buAutoNum type="arabicPeriod"/>
            </a:pP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/>
              <a:t>- Романовы, имевшие родственные  связи  с предшествующей династией, в наибольшей степени устраивали все сословия, что дало возможность достичь примирения и национального согласия.</a:t>
            </a:r>
          </a:p>
          <a:p>
            <a:r>
              <a:rPr lang="ru-RU" sz="2800" dirty="0"/>
              <a:t> </a:t>
            </a:r>
          </a:p>
          <a:p>
            <a:r>
              <a:rPr lang="ru-RU" sz="2800" i="1" dirty="0"/>
              <a:t>Аргументы:</a:t>
            </a:r>
            <a:endParaRPr lang="ru-RU" sz="2800" dirty="0"/>
          </a:p>
          <a:p>
            <a:r>
              <a:rPr lang="ru-RU" sz="2800" i="1" dirty="0"/>
              <a:t>-для боярства </a:t>
            </a:r>
            <a:r>
              <a:rPr lang="ru-RU" sz="2800" dirty="0"/>
              <a:t>- Романовы- потомки старинного боярского рода;</a:t>
            </a:r>
          </a:p>
          <a:p>
            <a:r>
              <a:rPr lang="ru-RU" sz="2800" dirty="0"/>
              <a:t>- </a:t>
            </a:r>
            <a:r>
              <a:rPr lang="ru-RU" sz="2800" i="1" dirty="0"/>
              <a:t>для казачества</a:t>
            </a:r>
            <a:r>
              <a:rPr lang="ru-RU" sz="2800" dirty="0"/>
              <a:t> Михаил Романов- сын патриарха Филарета, долгое время находившегося в тушинском лагере и связанного с казаками;</a:t>
            </a:r>
          </a:p>
          <a:p>
            <a:r>
              <a:rPr lang="ru-RU" sz="2800" dirty="0"/>
              <a:t>- </a:t>
            </a:r>
            <a:r>
              <a:rPr lang="ru-RU" sz="2800" i="1" dirty="0"/>
              <a:t>для крестьянства, посадских людей</a:t>
            </a:r>
            <a:r>
              <a:rPr lang="ru-RU" sz="2800" dirty="0"/>
              <a:t> Михаил Романов был «природным царем», символом национальной независимости и православной веры.</a:t>
            </a:r>
          </a:p>
          <a:p>
            <a:pPr marL="457200" indent="-457200" algn="just">
              <a:buAutoNum type="arabicPeriod"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Samsung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1666"/>
            <a:ext cx="3295484" cy="4373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2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Значение Земского Собора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265113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а) избрание Михаила Романова положило начало династии, которой предстояло править страной в течение 300 лет;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265113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б</a:t>
            </a:r>
            <a:r>
              <a:rPr lang="ru-RU" sz="2800" dirty="0">
                <a:solidFill>
                  <a:schemeClr val="tx1"/>
                </a:solidFill>
              </a:rPr>
              <a:t>) воцарение Романовых способствовало ликвидации Смуты</a:t>
            </a:r>
            <a:r>
              <a:rPr lang="ru-RU" sz="2800" dirty="0"/>
              <a:t>.</a:t>
            </a:r>
          </a:p>
        </p:txBody>
      </p:sp>
      <p:pic>
        <p:nvPicPr>
          <p:cNvPr id="11266" name="Picture 2" descr="C:\Users\Samsung\Desktop\Voznesenskay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05672"/>
            <a:ext cx="47004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3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Смуты:</a:t>
            </a:r>
            <a:br>
              <a:rPr lang="ru-RU" dirty="0" smtClean="0"/>
            </a:br>
            <a:r>
              <a:rPr lang="ru-RU" i="1" dirty="0" smtClean="0"/>
              <a:t>экономические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Разорение и запустение страны: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хозяйственная разруха;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людские потери;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финансовые проблемы;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обнищание населения.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2. </a:t>
            </a:r>
            <a:r>
              <a:rPr lang="ru-RU" dirty="0" smtClean="0">
                <a:solidFill>
                  <a:schemeClr val="tx1"/>
                </a:solidFill>
              </a:rPr>
              <a:t>Потеря ряда территорий (Смоленские и Северные земли) и выхода к Балтийскому морю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4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Смуты:</a:t>
            </a:r>
            <a:br>
              <a:rPr lang="ru-RU" dirty="0" smtClean="0"/>
            </a:br>
            <a:r>
              <a:rPr lang="ru-RU" i="1" dirty="0" smtClean="0"/>
              <a:t>социально-политические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 anchor="ctr"/>
          <a:lstStyle/>
          <a:p>
            <a:pPr marL="0" indent="1762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1. Сохранение национальной независимости и российской государственности.</a:t>
            </a:r>
          </a:p>
          <a:p>
            <a:pPr marL="0" indent="1762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2. Положено начало новой династии – Романовых (1613-1917 гг.)</a:t>
            </a:r>
          </a:p>
          <a:p>
            <a:pPr marL="0" indent="1762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3. Появление нового элемента в политической жизни страны: выборности верховной власти при участии разных слоев общества. </a:t>
            </a:r>
          </a:p>
          <a:p>
            <a:pPr marL="0" indent="1762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4. Ослабление влияния боярства и усиление позиций дворянства.</a:t>
            </a:r>
          </a:p>
          <a:p>
            <a:pPr marL="0" indent="1762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5. Оформление тенденции к окончательному закрепощению сельского и посадского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6654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23528" y="4509120"/>
            <a:ext cx="1728192" cy="864096"/>
          </a:xfrm>
          <a:prstGeom prst="ellipse">
            <a:avLst/>
          </a:prstGeom>
          <a:solidFill>
            <a:srgbClr val="E4F044"/>
          </a:solidFill>
          <a:ln>
            <a:solidFill>
              <a:srgbClr val="E4F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3528" y="3095856"/>
            <a:ext cx="1728192" cy="936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3528" y="1844824"/>
            <a:ext cx="1728192" cy="9361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 anchor="ctr"/>
          <a:lstStyle/>
          <a:p>
            <a:r>
              <a:rPr lang="ru-RU" sz="5200" dirty="0" smtClean="0"/>
              <a:t>Начало Смуты</a:t>
            </a:r>
            <a:endParaRPr lang="ru-RU" sz="5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70595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I </a:t>
            </a:r>
            <a:r>
              <a:rPr lang="ru-RU" b="1" dirty="0" smtClean="0">
                <a:solidFill>
                  <a:schemeClr val="tx1"/>
                </a:solidFill>
              </a:rPr>
              <a:t>точка зрения</a:t>
            </a:r>
          </a:p>
          <a:p>
            <a:pPr marL="0" indent="4429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1584 год       - смерть Ивана Грозного    (С. В. Бушуев)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II</a:t>
            </a:r>
            <a:r>
              <a:rPr lang="ru-RU" b="1" dirty="0" smtClean="0">
                <a:solidFill>
                  <a:schemeClr val="tx1"/>
                </a:solidFill>
              </a:rPr>
              <a:t>  точка зрения</a:t>
            </a:r>
          </a:p>
          <a:p>
            <a:pPr marL="0" indent="4429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1591 год     - гибель царевича Дмитрия в Угличе (И.Н. Ионов)</a:t>
            </a:r>
          </a:p>
          <a:p>
            <a:pPr marL="0" indent="442913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общепринятая точка зрения</a:t>
            </a:r>
          </a:p>
          <a:p>
            <a:pPr marL="0" indent="442913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1598 год</a:t>
            </a:r>
            <a:r>
              <a:rPr lang="ru-RU" dirty="0" smtClean="0">
                <a:solidFill>
                  <a:schemeClr val="tx1"/>
                </a:solidFill>
              </a:rPr>
              <a:t>     - вступление на престол Бориса Годунова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Смуты:</a:t>
            </a:r>
            <a:br>
              <a:rPr lang="ru-RU" dirty="0" smtClean="0"/>
            </a:br>
            <a:r>
              <a:rPr lang="ru-RU" i="1" dirty="0" smtClean="0"/>
              <a:t>духовные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354013" algn="just">
              <a:buNone/>
              <a:tabLst>
                <a:tab pos="722313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1. Подъем самосознания народа, окончательное оформление идеи религиозно-национального единства страны.</a:t>
            </a:r>
          </a:p>
          <a:p>
            <a:pPr marL="0" indent="3540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2. Усиление влияния церкви на государство.</a:t>
            </a:r>
          </a:p>
          <a:p>
            <a:pPr marL="0" indent="35401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3. Сохранение преданности русского общества идее самовластия царя и повиновения царской власти.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0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770125" y="5265293"/>
            <a:ext cx="144016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0274" y="3933056"/>
            <a:ext cx="1440160" cy="864096"/>
          </a:xfrm>
          <a:prstGeom prst="ellipse">
            <a:avLst/>
          </a:prstGeom>
          <a:solidFill>
            <a:srgbClr val="D163BC"/>
          </a:solidFill>
          <a:ln>
            <a:solidFill>
              <a:srgbClr val="D16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5576" y="1988840"/>
            <a:ext cx="1440160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Конец смуты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92514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 зрения</a:t>
            </a:r>
          </a:p>
          <a:p>
            <a:pPr marL="0" indent="354013" algn="just">
              <a:spcBef>
                <a:spcPts val="240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1612 год – изгнание польских интервентов из Москвы Вторым ополчением</a:t>
            </a:r>
          </a:p>
          <a:p>
            <a:pPr marL="0" indent="354013" algn="just">
              <a:spcBef>
                <a:spcPts val="1800"/>
              </a:spcBef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</a:p>
          <a:p>
            <a:pPr marL="0" indent="354013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 год     – избрание Михаила Романова на царство</a:t>
            </a:r>
          </a:p>
          <a:p>
            <a:pPr marL="0" indent="354013" algn="just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</a:p>
          <a:p>
            <a:pPr marL="0" indent="354013" algn="just">
              <a:spcBef>
                <a:spcPts val="240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1618 год 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Деулинское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перемирие с поляками (конец прямой иностранной интервенции на русские земли)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7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102" y="0"/>
            <a:ext cx="7778697" cy="1268760"/>
          </a:xfrm>
        </p:spPr>
        <p:txBody>
          <a:bodyPr anchor="ctr"/>
          <a:lstStyle/>
          <a:p>
            <a:r>
              <a:rPr lang="ru-RU" dirty="0" smtClean="0"/>
              <a:t>Причины Смуты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79737640"/>
              </p:ext>
            </p:extLst>
          </p:nvPr>
        </p:nvGraphicFramePr>
        <p:xfrm>
          <a:off x="395536" y="1268760"/>
          <a:ext cx="8328248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908103" y="620688"/>
            <a:ext cx="135964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940310" y="620688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42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 anchor="ctr"/>
          <a:lstStyle/>
          <a:p>
            <a:r>
              <a:rPr lang="ru-RU" dirty="0" smtClean="0"/>
              <a:t>Династический кризис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958011"/>
          </a:xfrm>
        </p:spPr>
        <p:txBody>
          <a:bodyPr anchor="t">
            <a:normAutofit/>
          </a:bodyPr>
          <a:lstStyle/>
          <a:p>
            <a:pPr marL="0" indent="0" algn="ctr" fontAlgn="base"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Пресечение династии Рюриковичей:</a:t>
            </a:r>
          </a:p>
          <a:p>
            <a:pPr marL="0" indent="0" algn="just" fontAlgn="base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- смерть в 1591 году в </a:t>
            </a:r>
            <a:r>
              <a:rPr lang="ru-RU" dirty="0">
                <a:solidFill>
                  <a:schemeClr val="tx1"/>
                </a:solidFill>
              </a:rPr>
              <a:t>Угличе царевича Дмитрия, сына </a:t>
            </a:r>
            <a:r>
              <a:rPr lang="ru-RU" dirty="0" smtClean="0">
                <a:solidFill>
                  <a:schemeClr val="tx1"/>
                </a:solidFill>
              </a:rPr>
              <a:t>Ивана </a:t>
            </a:r>
            <a:r>
              <a:rPr lang="en-US" dirty="0" smtClean="0">
                <a:solidFill>
                  <a:schemeClr val="tx1"/>
                </a:solidFill>
              </a:rPr>
              <a:t>IV </a:t>
            </a:r>
            <a:r>
              <a:rPr lang="ru-RU" dirty="0" smtClean="0">
                <a:solidFill>
                  <a:schemeClr val="tx1"/>
                </a:solidFill>
              </a:rPr>
              <a:t>Грозного;</a:t>
            </a:r>
            <a:endParaRPr lang="ru-RU" dirty="0">
              <a:solidFill>
                <a:schemeClr val="tx1"/>
              </a:solidFill>
            </a:endParaRPr>
          </a:p>
          <a:p>
            <a:pPr marL="0" indent="265113" algn="just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 - смерть царя Фёдора Ивановича в 1598 году.</a:t>
            </a:r>
          </a:p>
          <a:p>
            <a:pPr marL="0" indent="0" algn="just" fontAlgn="base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amsung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96807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64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 anchor="ctr"/>
          <a:lstStyle/>
          <a:p>
            <a:r>
              <a:rPr lang="ru-RU" dirty="0" smtClean="0"/>
              <a:t>Кризис власти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442913" algn="just">
              <a:buAutoNum type="arabicPeriod"/>
              <a:tabLst>
                <a:tab pos="442913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Усиление борьбы за верховную власть среди знатных боярских фамилий</a:t>
            </a:r>
          </a:p>
          <a:p>
            <a:pPr marL="0" indent="442913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Боярство было </a:t>
            </a:r>
            <a:r>
              <a:rPr lang="ru-RU" dirty="0">
                <a:solidFill>
                  <a:schemeClr val="tx1"/>
                </a:solidFill>
              </a:rPr>
              <a:t>недовольно тем, что после пресечения династии Рюриковичей трон достался худородному </a:t>
            </a:r>
            <a:r>
              <a:rPr lang="ru-RU" dirty="0" smtClean="0">
                <a:solidFill>
                  <a:schemeClr val="tx1"/>
                </a:solidFill>
              </a:rPr>
              <a:t>Борису </a:t>
            </a:r>
            <a:r>
              <a:rPr lang="ru-RU" dirty="0">
                <a:solidFill>
                  <a:schemeClr val="tx1"/>
                </a:solidFill>
              </a:rPr>
              <a:t>Годунову, который пытался править самовластно (Е. А. </a:t>
            </a:r>
            <a:r>
              <a:rPr lang="ru-RU" dirty="0" err="1">
                <a:solidFill>
                  <a:schemeClr val="tx1"/>
                </a:solidFill>
              </a:rPr>
              <a:t>Шаскольская</a:t>
            </a:r>
            <a:r>
              <a:rPr lang="ru-RU" dirty="0">
                <a:solidFill>
                  <a:schemeClr val="tx1"/>
                </a:solidFill>
              </a:rPr>
              <a:t>).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Появление самозванцев.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1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 anchor="ctr"/>
          <a:lstStyle/>
          <a:p>
            <a:r>
              <a:rPr lang="ru-RU" dirty="0" smtClean="0"/>
              <a:t>Экономический кризис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1"/>
            <a:ext cx="8496944" cy="3456383"/>
          </a:xfrm>
        </p:spPr>
        <p:txBody>
          <a:bodyPr anchor="ctr">
            <a:normAutofit/>
          </a:bodyPr>
          <a:lstStyle/>
          <a:p>
            <a:pPr marL="0" indent="265113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1. Дожди и ранние заморозки три года подряд  =</a:t>
            </a:r>
            <a:r>
              <a:rPr lang="en-US" sz="2600" dirty="0" smtClean="0">
                <a:solidFill>
                  <a:schemeClr val="tx1"/>
                </a:solidFill>
              </a:rPr>
              <a:t>&gt;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</a:p>
          <a:p>
            <a:pPr marL="0" indent="265113" algn="r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                                                           голод 1601-1603 гг.;</a:t>
            </a:r>
          </a:p>
          <a:p>
            <a:pPr marL="0" indent="265113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2. Разоренное население вследствие Ливонской войны (1558-1583 гг.) и Опричнины (1565-1572 гг.);</a:t>
            </a:r>
          </a:p>
          <a:p>
            <a:pPr marL="0" indent="265113" algn="just"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265113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3. Экономический упадок крестьянских хозяйств;</a:t>
            </a:r>
          </a:p>
          <a:p>
            <a:pPr marL="0" indent="265113" algn="just">
              <a:spcBef>
                <a:spcPts val="0"/>
              </a:spcBef>
              <a:buNone/>
            </a:pP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Samsung\Desktop\Gol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7001"/>
            <a:ext cx="4752528" cy="29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508104" y="5661247"/>
            <a:ext cx="2664296" cy="922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Великий голод в Москве 1601 года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0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 anchor="ctr"/>
          <a:lstStyle/>
          <a:p>
            <a:r>
              <a:rPr lang="ru-RU" dirty="0" smtClean="0"/>
              <a:t>Социальный кризис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/>
          <a:lstStyle/>
          <a:p>
            <a:pPr marL="0" indent="354013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Недовольство вследствие процессов государственного закрепощения крестьян:</a:t>
            </a:r>
          </a:p>
          <a:p>
            <a:pPr marL="0" indent="354013">
              <a:buNone/>
            </a:pPr>
            <a:r>
              <a:rPr lang="ru-RU" dirty="0" smtClean="0">
                <a:solidFill>
                  <a:schemeClr val="tx1"/>
                </a:solidFill>
              </a:rPr>
              <a:t>- 1550 г. – Судебник Ивана </a:t>
            </a:r>
            <a:r>
              <a:rPr lang="en-US" dirty="0" smtClean="0">
                <a:solidFill>
                  <a:schemeClr val="tx1"/>
                </a:solidFill>
              </a:rPr>
              <a:t>IV (</a:t>
            </a:r>
            <a:r>
              <a:rPr lang="ru-RU" dirty="0" smtClean="0">
                <a:solidFill>
                  <a:schemeClr val="tx1"/>
                </a:solidFill>
              </a:rPr>
              <a:t>      размера «пожилого») </a:t>
            </a:r>
          </a:p>
          <a:p>
            <a:pPr marL="0" indent="354013">
              <a:buNone/>
            </a:pPr>
            <a:r>
              <a:rPr lang="ru-RU" dirty="0" smtClean="0">
                <a:solidFill>
                  <a:schemeClr val="tx1"/>
                </a:solidFill>
              </a:rPr>
              <a:t>- 1581 г. – Указ о «</a:t>
            </a:r>
            <a:r>
              <a:rPr lang="ru-RU" dirty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аповедных летах» (запрет на переход в Юрьев день)</a:t>
            </a:r>
          </a:p>
          <a:p>
            <a:pPr indent="11113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1597 г. – Указ «об урочных летах» (5-летний сыск беглых крестьян)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dirty="0">
                <a:solidFill>
                  <a:schemeClr val="tx1"/>
                </a:solidFill>
              </a:rPr>
              <a:t>Казачество, к началу века превратившееся в значительную социаль­ную силу, противилось попыткам правительства подчинить казацкие земли (Е. А. </a:t>
            </a:r>
            <a:r>
              <a:rPr lang="ru-RU" dirty="0" err="1">
                <a:solidFill>
                  <a:schemeClr val="tx1"/>
                </a:solidFill>
              </a:rPr>
              <a:t>Шаскольская</a:t>
            </a:r>
            <a:r>
              <a:rPr lang="ru-RU" dirty="0">
                <a:solidFill>
                  <a:schemeClr val="tx1"/>
                </a:solidFill>
              </a:rPr>
              <a:t>).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952867" y="2348880"/>
            <a:ext cx="288032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0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691</TotalTime>
  <Words>1649</Words>
  <Application>Microsoft Office PowerPoint</Application>
  <PresentationFormat>Экран (4:3)</PresentationFormat>
  <Paragraphs>291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Исполнительная</vt:lpstr>
      <vt:lpstr>Формирование читательской грамотности и креативного мышления на уроках истории при изучении темы :   «Смутное время»</vt:lpstr>
      <vt:lpstr>План</vt:lpstr>
      <vt:lpstr>Смутное время</vt:lpstr>
      <vt:lpstr>Начало Смуты</vt:lpstr>
      <vt:lpstr>Причины Смуты</vt:lpstr>
      <vt:lpstr>Династический кризис</vt:lpstr>
      <vt:lpstr>Кризис власти</vt:lpstr>
      <vt:lpstr>Экономический кризис</vt:lpstr>
      <vt:lpstr>Социальный кризис</vt:lpstr>
      <vt:lpstr>Экспансия соседних государств</vt:lpstr>
      <vt:lpstr>Этапы Смутного времени</vt:lpstr>
      <vt:lpstr>Династический этап</vt:lpstr>
      <vt:lpstr>Борис Годунов (1598-1605)</vt:lpstr>
      <vt:lpstr>Борис Годунов.  «+»</vt:lpstr>
      <vt:lpstr>Борис Годунов «-»</vt:lpstr>
      <vt:lpstr>Восстания холопов (1601-1603)</vt:lpstr>
      <vt:lpstr>Федор Годунов (апрель-июнь 1605 г)</vt:lpstr>
      <vt:lpstr>Социальный этап </vt:lpstr>
      <vt:lpstr>Лжедмитрий I (1605-1606 гг.) Григорий Отрепьев</vt:lpstr>
      <vt:lpstr>Причины успеха Лжедмитрия I</vt:lpstr>
      <vt:lpstr>Причины недовольства политикой Лжедмитрия I</vt:lpstr>
      <vt:lpstr>Заговор</vt:lpstr>
      <vt:lpstr>Василий Шуйский (1606-1610 гг.)</vt:lpstr>
      <vt:lpstr>Василий Шуйский</vt:lpstr>
      <vt:lpstr>Восстание И. Болотникова</vt:lpstr>
      <vt:lpstr>Лжедмитрий II «Тушинский вор»</vt:lpstr>
      <vt:lpstr>Национально-освободительный этап</vt:lpstr>
      <vt:lpstr>Семибоярщина </vt:lpstr>
      <vt:lpstr>I ополчение (январь – июль 1611 г.)</vt:lpstr>
      <vt:lpstr> дворянин П. Ляпунов</vt:lpstr>
      <vt:lpstr>II ополчение  (сент.1611 – октябрь 1612 гг.)</vt:lpstr>
      <vt:lpstr>Слайд 32</vt:lpstr>
      <vt:lpstr>Альтернативы развития России</vt:lpstr>
      <vt:lpstr>Претенденты на престол:</vt:lpstr>
      <vt:lpstr>Земский собор</vt:lpstr>
      <vt:lpstr>Причины избрания Михаила Романова</vt:lpstr>
      <vt:lpstr>Значение Земского Собора</vt:lpstr>
      <vt:lpstr>Последствия Смуты: экономические</vt:lpstr>
      <vt:lpstr>Последствия Смуты: социально-политические</vt:lpstr>
      <vt:lpstr>Последствия Смуты: духовные</vt:lpstr>
      <vt:lpstr>Конец смуты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Эпоха Смутного времени</dc:title>
  <dc:creator>Samsung</dc:creator>
  <cp:lastModifiedBy>Учитель</cp:lastModifiedBy>
  <cp:revision>42</cp:revision>
  <dcterms:created xsi:type="dcterms:W3CDTF">2016-03-27T16:58:43Z</dcterms:created>
  <dcterms:modified xsi:type="dcterms:W3CDTF">2023-09-17T06:43:04Z</dcterms:modified>
</cp:coreProperties>
</file>