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59" r:id="rId4"/>
    <p:sldId id="260" r:id="rId5"/>
    <p:sldId id="263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374" autoAdjust="0"/>
  </p:normalViewPr>
  <p:slideViewPr>
    <p:cSldViewPr snapToGrid="0">
      <p:cViewPr varScale="1">
        <p:scale>
          <a:sx n="73" d="100"/>
          <a:sy n="73" d="100"/>
        </p:scale>
        <p:origin x="59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D882-9562-4D50-8F6C-E56873C214DB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4C26E-7414-4444-9312-8F133E0E7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123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D882-9562-4D50-8F6C-E56873C214DB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4C26E-7414-4444-9312-8F133E0E7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851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D882-9562-4D50-8F6C-E56873C214DB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4C26E-7414-4444-9312-8F133E0E7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633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D882-9562-4D50-8F6C-E56873C214DB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4C26E-7414-4444-9312-8F133E0E7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472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D882-9562-4D50-8F6C-E56873C214DB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4C26E-7414-4444-9312-8F133E0E7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300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D882-9562-4D50-8F6C-E56873C214DB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4C26E-7414-4444-9312-8F133E0E7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909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D882-9562-4D50-8F6C-E56873C214DB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4C26E-7414-4444-9312-8F133E0E7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341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D882-9562-4D50-8F6C-E56873C214DB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4C26E-7414-4444-9312-8F133E0E7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592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D882-9562-4D50-8F6C-E56873C214DB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4C26E-7414-4444-9312-8F133E0E7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385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D882-9562-4D50-8F6C-E56873C214DB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4C26E-7414-4444-9312-8F133E0E7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083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ED882-9562-4D50-8F6C-E56873C214DB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4C26E-7414-4444-9312-8F133E0E7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126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ED882-9562-4D50-8F6C-E56873C214DB}" type="datetimeFigureOut">
              <a:rPr lang="ru-RU" smtClean="0"/>
              <a:pPr/>
              <a:t>26.03.2024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4C26E-7414-4444-9312-8F133E0E75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02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F:\&#1055;&#1072;&#1089;&#1090;&#1091;&#1093;&#1086;&#1074;&#1072;%20&#1087;&#1088;&#1077;&#1079;&#1085;&#1090;&#1072;&#1094;&#1080;&#1103;%20&#1082;%20&#1053;&#1054;&#1044;\VID-20240326-WA0003.mp4" TargetMode="External"/><Relationship Id="rId1" Type="http://schemas.microsoft.com/office/2007/relationships/media" Target="file:///F:\&#1055;&#1072;&#1089;&#1090;&#1091;&#1093;&#1086;&#1074;&#1072;%20&#1087;&#1088;&#1077;&#1079;&#1085;&#1090;&#1072;&#1094;&#1080;&#1103;%20&#1082;%20&#1053;&#1054;&#1044;\VID-20240326-WA0003.mp4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F:\&#1055;&#1072;&#1089;&#1090;&#1091;&#1093;&#1086;&#1074;&#1072;%20&#1087;&#1088;&#1077;&#1079;&#1085;&#1090;&#1072;&#1094;&#1080;&#1103;%20&#1082;%20&#1053;&#1054;&#1044;\VID-20240320-WA0002.mp4" TargetMode="External"/><Relationship Id="rId1" Type="http://schemas.microsoft.com/office/2007/relationships/media" Target="file:///F:\&#1055;&#1072;&#1089;&#1090;&#1091;&#1093;&#1086;&#1074;&#1072;%20&#1087;&#1088;&#1077;&#1079;&#1085;&#1090;&#1072;&#1094;&#1080;&#1103;%20&#1082;%20&#1053;&#1054;&#1044;\VID-20240320-WA0002.mp4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57" y="0"/>
            <a:ext cx="12193057" cy="685859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1776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pic>
        <p:nvPicPr>
          <p:cNvPr id="5" name="VID-20240326-WA0003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0" y="-18"/>
            <a:ext cx="12192000" cy="685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12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57" y="0"/>
            <a:ext cx="12193057" cy="6858594"/>
          </a:xfrm>
          <a:prstGeom prst="rect">
            <a:avLst/>
          </a:prstGeom>
        </p:spPr>
      </p:pic>
      <p:sp>
        <p:nvSpPr>
          <p:cNvPr id="6" name="Шестиугольник 5"/>
          <p:cNvSpPr/>
          <p:nvPr/>
        </p:nvSpPr>
        <p:spPr>
          <a:xfrm>
            <a:off x="4425956" y="2449794"/>
            <a:ext cx="2493512" cy="2003985"/>
          </a:xfrm>
          <a:prstGeom prst="hexagon">
            <a:avLst/>
          </a:pr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91783" y="1201415"/>
            <a:ext cx="2740416" cy="224004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406" y="3549392"/>
            <a:ext cx="2678921" cy="218977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67007" y="4667257"/>
            <a:ext cx="2610584" cy="213391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66506" y="3498367"/>
            <a:ext cx="2667816" cy="218069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94145" y="1244915"/>
            <a:ext cx="2664515" cy="2178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65227" y="151044"/>
            <a:ext cx="2635161" cy="2154006"/>
          </a:xfrm>
          <a:prstGeom prst="rect">
            <a:avLst/>
          </a:prstGeom>
        </p:spPr>
      </p:pic>
      <p:pic>
        <p:nvPicPr>
          <p:cNvPr id="17" name="Объект 1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431" y="2635487"/>
            <a:ext cx="1676905" cy="1676905"/>
          </a:xfr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313" y="298976"/>
            <a:ext cx="2389140" cy="159125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965" y="1639888"/>
            <a:ext cx="2106592" cy="143769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97538">
            <a:off x="6908589" y="3992764"/>
            <a:ext cx="2061687" cy="11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9705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7" name="VID-20240320-WA0002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459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57" y="-594"/>
            <a:ext cx="12193057" cy="6858594"/>
          </a:xfrm>
          <a:prstGeom prst="rect">
            <a:avLst/>
          </a:prstGeom>
        </p:spPr>
      </p:pic>
      <p:sp>
        <p:nvSpPr>
          <p:cNvPr id="6" name="Шестиугольник 5"/>
          <p:cNvSpPr/>
          <p:nvPr/>
        </p:nvSpPr>
        <p:spPr>
          <a:xfrm>
            <a:off x="4425956" y="2449794"/>
            <a:ext cx="2493512" cy="2003985"/>
          </a:xfrm>
          <a:prstGeom prst="hexagon">
            <a:avLst/>
          </a:pr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91783" y="1201415"/>
            <a:ext cx="2740416" cy="224004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406" y="3549392"/>
            <a:ext cx="2678921" cy="218977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67007" y="4667257"/>
            <a:ext cx="2610584" cy="213391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66506" y="3498367"/>
            <a:ext cx="2667816" cy="218069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94145" y="1244915"/>
            <a:ext cx="2664515" cy="2178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65227" y="151044"/>
            <a:ext cx="2635161" cy="2154006"/>
          </a:xfrm>
          <a:prstGeom prst="rect">
            <a:avLst/>
          </a:prstGeom>
        </p:spPr>
      </p:pic>
      <p:pic>
        <p:nvPicPr>
          <p:cNvPr id="17" name="Объект 1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431" y="2635487"/>
            <a:ext cx="1676905" cy="1676905"/>
          </a:xfr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313" y="298976"/>
            <a:ext cx="2389140" cy="159125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965" y="1639888"/>
            <a:ext cx="2106592" cy="143769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97538">
            <a:off x="6908589" y="3992764"/>
            <a:ext cx="2061687" cy="1176450"/>
          </a:xfrm>
          <a:prstGeom prst="rect">
            <a:avLst/>
          </a:prstGeom>
        </p:spPr>
      </p:pic>
      <p:pic>
        <p:nvPicPr>
          <p:cNvPr id="1026" name="Picture 2" descr="D:\1676459065_gas-kvas-com-p-parkovka-risunok-detskii-45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69465" y="3604490"/>
            <a:ext cx="2333850" cy="1750387"/>
          </a:xfrm>
          <a:prstGeom prst="rect">
            <a:avLst/>
          </a:prstGeom>
          <a:noFill/>
        </p:spPr>
      </p:pic>
      <p:pic>
        <p:nvPicPr>
          <p:cNvPr id="1027" name="Picture 3" descr="D:\56789755-67122b.png"/>
          <p:cNvPicPr>
            <a:picLocks noChangeAspect="1" noChangeArrowheads="1"/>
          </p:cNvPicPr>
          <p:nvPr/>
        </p:nvPicPr>
        <p:blipFill>
          <a:blip r:embed="rId9" cstate="print"/>
          <a:srcRect l="12661"/>
          <a:stretch>
            <a:fillRect/>
          </a:stretch>
        </p:blipFill>
        <p:spPr bwMode="auto">
          <a:xfrm>
            <a:off x="4571999" y="4749537"/>
            <a:ext cx="2455347" cy="2108463"/>
          </a:xfrm>
          <a:prstGeom prst="rect">
            <a:avLst/>
          </a:prstGeom>
          <a:noFill/>
        </p:spPr>
      </p:pic>
      <p:pic>
        <p:nvPicPr>
          <p:cNvPr id="1029" name="Picture 5" descr="https://kartin.papik.pro/uploads/posts/2023-07/1689186285_kartin-papik-pro-p-kartinki-park-vektor-64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33115" y="1543415"/>
            <a:ext cx="2159177" cy="13337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19705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6" name="Шестиугольник 5"/>
          <p:cNvSpPr/>
          <p:nvPr/>
        </p:nvSpPr>
        <p:spPr>
          <a:xfrm>
            <a:off x="4425956" y="2449794"/>
            <a:ext cx="2493512" cy="2003985"/>
          </a:xfrm>
          <a:prstGeom prst="hexagon">
            <a:avLst/>
          </a:pr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91783" y="1201415"/>
            <a:ext cx="2740416" cy="224004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406" y="3549392"/>
            <a:ext cx="2678921" cy="218977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67007" y="4667257"/>
            <a:ext cx="2610584" cy="213391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64555" y="3508174"/>
            <a:ext cx="2667816" cy="218069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94145" y="1244915"/>
            <a:ext cx="2664515" cy="2178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65227" y="151044"/>
            <a:ext cx="2635161" cy="215400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313" y="298976"/>
            <a:ext cx="2389140" cy="159125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2805" y="1690688"/>
            <a:ext cx="2106592" cy="143769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97538">
            <a:off x="6908589" y="3992764"/>
            <a:ext cx="2061687" cy="1176450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052" y="2536889"/>
            <a:ext cx="1539340" cy="1772051"/>
          </a:xfrm>
        </p:spPr>
      </p:pic>
      <p:pic>
        <p:nvPicPr>
          <p:cNvPr id="18" name="Picture 3" descr="D:\56789755-67122b.png"/>
          <p:cNvPicPr>
            <a:picLocks noChangeAspect="1" noChangeArrowheads="1"/>
          </p:cNvPicPr>
          <p:nvPr/>
        </p:nvPicPr>
        <p:blipFill>
          <a:blip r:embed="rId8" cstate="print"/>
          <a:srcRect l="12661"/>
          <a:stretch>
            <a:fillRect/>
          </a:stretch>
        </p:blipFill>
        <p:spPr bwMode="auto">
          <a:xfrm>
            <a:off x="4571999" y="4749537"/>
            <a:ext cx="2455347" cy="2108463"/>
          </a:xfrm>
          <a:prstGeom prst="rect">
            <a:avLst/>
          </a:prstGeom>
          <a:noFill/>
        </p:spPr>
      </p:pic>
      <p:pic>
        <p:nvPicPr>
          <p:cNvPr id="19" name="Picture 2" descr="D:\1676459065_gas-kvas-com-p-parkovka-risunok-detskii-45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69465" y="3604490"/>
            <a:ext cx="2333850" cy="1750387"/>
          </a:xfrm>
          <a:prstGeom prst="rect">
            <a:avLst/>
          </a:prstGeom>
          <a:noFill/>
        </p:spPr>
      </p:pic>
      <p:pic>
        <p:nvPicPr>
          <p:cNvPr id="20" name="Picture 5" descr="https://kartin.papik.pro/uploads/posts/2023-07/1689186285_kartin-papik-pro-p-kartinki-park-vektor-64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33115" y="1543415"/>
            <a:ext cx="2159177" cy="13337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212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0</Words>
  <Application>Microsoft Office PowerPoint</Application>
  <PresentationFormat>Широкоэкранный</PresentationFormat>
  <Paragraphs>0</Paragraphs>
  <Slides>6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RePack by Diakov</cp:lastModifiedBy>
  <cp:revision>30</cp:revision>
  <dcterms:created xsi:type="dcterms:W3CDTF">2024-03-15T09:31:02Z</dcterms:created>
  <dcterms:modified xsi:type="dcterms:W3CDTF">2024-03-26T06:28:02Z</dcterms:modified>
</cp:coreProperties>
</file>