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4" r:id="rId3"/>
    <p:sldId id="267" r:id="rId4"/>
    <p:sldId id="260" r:id="rId5"/>
    <p:sldId id="271" r:id="rId6"/>
    <p:sldId id="261" r:id="rId7"/>
    <p:sldId id="262" r:id="rId8"/>
    <p:sldId id="268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E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B93DF-8C72-46F0-82E3-908E72A97F0B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7A966-B72E-4679-8497-D57293B1D19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90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9672E4-D031-4946-9556-C227B651644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FA7752-A26F-41A2-8CB3-A95425ED8C1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38456B-0A56-4476-A5D4-C0FB03FA98D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126910"/>
              </p:ext>
            </p:extLst>
          </p:nvPr>
        </p:nvGraphicFramePr>
        <p:xfrm>
          <a:off x="457200" y="1600200"/>
          <a:ext cx="8363268" cy="2260848"/>
        </p:xfrm>
        <a:graphic>
          <a:graphicData uri="http://schemas.openxmlformats.org/drawingml/2006/table">
            <a:tbl>
              <a:tblPr firstRow="1" firstCol="1" bandRow="1"/>
              <a:tblGrid>
                <a:gridCol w="929252">
                  <a:extLst>
                    <a:ext uri="{9D8B030D-6E8A-4147-A177-3AD203B41FA5}">
                      <a16:colId xmlns:a16="http://schemas.microsoft.com/office/drawing/2014/main" val="607509914"/>
                    </a:ext>
                  </a:extLst>
                </a:gridCol>
                <a:gridCol w="929252">
                  <a:extLst>
                    <a:ext uri="{9D8B030D-6E8A-4147-A177-3AD203B41FA5}">
                      <a16:colId xmlns:a16="http://schemas.microsoft.com/office/drawing/2014/main" val="2866835034"/>
                    </a:ext>
                  </a:extLst>
                </a:gridCol>
                <a:gridCol w="929252">
                  <a:extLst>
                    <a:ext uri="{9D8B030D-6E8A-4147-A177-3AD203B41FA5}">
                      <a16:colId xmlns:a16="http://schemas.microsoft.com/office/drawing/2014/main" val="2078938522"/>
                    </a:ext>
                  </a:extLst>
                </a:gridCol>
                <a:gridCol w="929252">
                  <a:extLst>
                    <a:ext uri="{9D8B030D-6E8A-4147-A177-3AD203B41FA5}">
                      <a16:colId xmlns:a16="http://schemas.microsoft.com/office/drawing/2014/main" val="268141507"/>
                    </a:ext>
                  </a:extLst>
                </a:gridCol>
                <a:gridCol w="929252">
                  <a:extLst>
                    <a:ext uri="{9D8B030D-6E8A-4147-A177-3AD203B41FA5}">
                      <a16:colId xmlns:a16="http://schemas.microsoft.com/office/drawing/2014/main" val="3499425149"/>
                    </a:ext>
                  </a:extLst>
                </a:gridCol>
                <a:gridCol w="929252">
                  <a:extLst>
                    <a:ext uri="{9D8B030D-6E8A-4147-A177-3AD203B41FA5}">
                      <a16:colId xmlns:a16="http://schemas.microsoft.com/office/drawing/2014/main" val="3465345271"/>
                    </a:ext>
                  </a:extLst>
                </a:gridCol>
                <a:gridCol w="929252">
                  <a:extLst>
                    <a:ext uri="{9D8B030D-6E8A-4147-A177-3AD203B41FA5}">
                      <a16:colId xmlns:a16="http://schemas.microsoft.com/office/drawing/2014/main" val="2077946931"/>
                    </a:ext>
                  </a:extLst>
                </a:gridCol>
                <a:gridCol w="929252">
                  <a:extLst>
                    <a:ext uri="{9D8B030D-6E8A-4147-A177-3AD203B41FA5}">
                      <a16:colId xmlns:a16="http://schemas.microsoft.com/office/drawing/2014/main" val="1870155690"/>
                    </a:ext>
                  </a:extLst>
                </a:gridCol>
                <a:gridCol w="929252">
                  <a:extLst>
                    <a:ext uri="{9D8B030D-6E8A-4147-A177-3AD203B41FA5}">
                      <a16:colId xmlns:a16="http://schemas.microsoft.com/office/drawing/2014/main" val="3537158296"/>
                    </a:ext>
                  </a:extLst>
                </a:gridCol>
              </a:tblGrid>
              <a:tr h="1130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228523"/>
                  </a:ext>
                </a:extLst>
              </a:tr>
              <a:tr h="1130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843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9474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1071546"/>
            <a:ext cx="83918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</a:p>
          <a:p>
            <a:pPr algn="ctr"/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«Вычитание без перехода через разряд»</a:t>
            </a:r>
            <a:endParaRPr lang="ru-RU" sz="5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4744"/>
            <a:ext cx="7920880" cy="5295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: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урока:</a:t>
            </a:r>
            <a:endParaRPr lang="ru-RU" sz="4000" b="1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познакомиться со способом вычитания без перехода через разряд;</a:t>
            </a:r>
            <a:endParaRPr lang="ru-RU" sz="4000" b="1" i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40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-учиться применять  данный способ  при выполнении вычислений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97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8" name="Группа 51"/>
          <p:cNvGrpSpPr>
            <a:grpSpLocks/>
          </p:cNvGrpSpPr>
          <p:nvPr/>
        </p:nvGrpSpPr>
        <p:grpSpPr bwMode="auto">
          <a:xfrm>
            <a:off x="4409548" y="1300420"/>
            <a:ext cx="2988763" cy="2415860"/>
            <a:chOff x="642910" y="2071678"/>
            <a:chExt cx="2071702" cy="1785957"/>
          </a:xfrm>
        </p:grpSpPr>
        <p:grpSp>
          <p:nvGrpSpPr>
            <p:cNvPr id="3113" name="Группа 140"/>
            <p:cNvGrpSpPr>
              <a:grpSpLocks/>
            </p:cNvGrpSpPr>
            <p:nvPr/>
          </p:nvGrpSpPr>
          <p:grpSpPr bwMode="auto">
            <a:xfrm>
              <a:off x="642910" y="2071678"/>
              <a:ext cx="2071702" cy="1785957"/>
              <a:chOff x="6643702" y="4500563"/>
              <a:chExt cx="2071702" cy="1785957"/>
            </a:xfrm>
          </p:grpSpPr>
          <p:sp>
            <p:nvSpPr>
              <p:cNvPr id="77" name="Равнобедренный треугольник 76"/>
              <p:cNvSpPr/>
              <p:nvPr/>
            </p:nvSpPr>
            <p:spPr>
              <a:xfrm>
                <a:off x="6643702" y="4500563"/>
                <a:ext cx="2071702" cy="1785957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8" name="Овал 97"/>
              <p:cNvSpPr/>
              <p:nvPr/>
            </p:nvSpPr>
            <p:spPr>
              <a:xfrm>
                <a:off x="7715462" y="5142786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1" name="Овал 100"/>
              <p:cNvSpPr/>
              <p:nvPr/>
            </p:nvSpPr>
            <p:spPr>
              <a:xfrm>
                <a:off x="7286390" y="5142786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2" name="Овал 101"/>
              <p:cNvSpPr/>
              <p:nvPr/>
            </p:nvSpPr>
            <p:spPr>
              <a:xfrm>
                <a:off x="7929078" y="5499977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3" name="Овал 102"/>
              <p:cNvSpPr/>
              <p:nvPr/>
            </p:nvSpPr>
            <p:spPr>
              <a:xfrm>
                <a:off x="7501847" y="5499977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4" name="Овал 103"/>
              <p:cNvSpPr/>
              <p:nvPr/>
            </p:nvSpPr>
            <p:spPr>
              <a:xfrm>
                <a:off x="7072775" y="5499977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5" name="Овал 104"/>
              <p:cNvSpPr/>
              <p:nvPr/>
            </p:nvSpPr>
            <p:spPr>
              <a:xfrm>
                <a:off x="8144535" y="5857169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6" name="Овал 105"/>
              <p:cNvSpPr/>
              <p:nvPr/>
            </p:nvSpPr>
            <p:spPr>
              <a:xfrm>
                <a:off x="7715462" y="5857169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7" name="Овал 106"/>
              <p:cNvSpPr/>
              <p:nvPr/>
            </p:nvSpPr>
            <p:spPr>
              <a:xfrm>
                <a:off x="7286390" y="5857169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8" name="Овал 107"/>
              <p:cNvSpPr/>
              <p:nvPr/>
            </p:nvSpPr>
            <p:spPr>
              <a:xfrm>
                <a:off x="7501847" y="4785595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76" name="Овал 75"/>
            <p:cNvSpPr/>
            <p:nvPr/>
          </p:nvSpPr>
          <p:spPr>
            <a:xfrm>
              <a:off x="856525" y="3428284"/>
              <a:ext cx="357253" cy="35719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079" name="Группа 51"/>
          <p:cNvGrpSpPr>
            <a:grpSpLocks/>
          </p:cNvGrpSpPr>
          <p:nvPr/>
        </p:nvGrpSpPr>
        <p:grpSpPr bwMode="auto">
          <a:xfrm>
            <a:off x="2469053" y="3766703"/>
            <a:ext cx="3178507" cy="2627335"/>
            <a:chOff x="642910" y="2071678"/>
            <a:chExt cx="2071702" cy="1785957"/>
          </a:xfrm>
        </p:grpSpPr>
        <p:grpSp>
          <p:nvGrpSpPr>
            <p:cNvPr id="3101" name="Группа 140"/>
            <p:cNvGrpSpPr>
              <a:grpSpLocks/>
            </p:cNvGrpSpPr>
            <p:nvPr/>
          </p:nvGrpSpPr>
          <p:grpSpPr bwMode="auto">
            <a:xfrm>
              <a:off x="642910" y="2071678"/>
              <a:ext cx="2071702" cy="1785957"/>
              <a:chOff x="6643702" y="4500563"/>
              <a:chExt cx="2071702" cy="1785957"/>
            </a:xfrm>
          </p:grpSpPr>
          <p:sp>
            <p:nvSpPr>
              <p:cNvPr id="112" name="Равнобедренный треугольник 111"/>
              <p:cNvSpPr/>
              <p:nvPr/>
            </p:nvSpPr>
            <p:spPr>
              <a:xfrm>
                <a:off x="6643702" y="4500563"/>
                <a:ext cx="2071702" cy="1785957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3" name="Овал 112"/>
              <p:cNvSpPr/>
              <p:nvPr/>
            </p:nvSpPr>
            <p:spPr>
              <a:xfrm>
                <a:off x="7715463" y="5142786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4" name="Овал 113"/>
              <p:cNvSpPr/>
              <p:nvPr/>
            </p:nvSpPr>
            <p:spPr>
              <a:xfrm>
                <a:off x="7286390" y="5142786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5" name="Овал 114"/>
              <p:cNvSpPr/>
              <p:nvPr/>
            </p:nvSpPr>
            <p:spPr>
              <a:xfrm>
                <a:off x="7929078" y="5499977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6" name="Овал 115"/>
              <p:cNvSpPr/>
              <p:nvPr/>
            </p:nvSpPr>
            <p:spPr>
              <a:xfrm>
                <a:off x="7501847" y="5499977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7" name="Овал 116"/>
              <p:cNvSpPr/>
              <p:nvPr/>
            </p:nvSpPr>
            <p:spPr>
              <a:xfrm>
                <a:off x="7072774" y="5499977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8" name="Овал 117"/>
              <p:cNvSpPr/>
              <p:nvPr/>
            </p:nvSpPr>
            <p:spPr>
              <a:xfrm>
                <a:off x="8144535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9" name="Овал 118"/>
              <p:cNvSpPr/>
              <p:nvPr/>
            </p:nvSpPr>
            <p:spPr>
              <a:xfrm>
                <a:off x="7715463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0" name="Овал 119"/>
              <p:cNvSpPr/>
              <p:nvPr/>
            </p:nvSpPr>
            <p:spPr>
              <a:xfrm>
                <a:off x="7286390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1" name="Овал 120"/>
              <p:cNvSpPr/>
              <p:nvPr/>
            </p:nvSpPr>
            <p:spPr>
              <a:xfrm>
                <a:off x="7501847" y="4785595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11" name="Овал 110"/>
            <p:cNvSpPr/>
            <p:nvPr/>
          </p:nvSpPr>
          <p:spPr>
            <a:xfrm>
              <a:off x="856526" y="3428284"/>
              <a:ext cx="357254" cy="35719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3080" name="Группа 51"/>
          <p:cNvGrpSpPr>
            <a:grpSpLocks/>
          </p:cNvGrpSpPr>
          <p:nvPr/>
        </p:nvGrpSpPr>
        <p:grpSpPr bwMode="auto">
          <a:xfrm>
            <a:off x="644611" y="1222259"/>
            <a:ext cx="3067760" cy="2627335"/>
            <a:chOff x="642910" y="2071678"/>
            <a:chExt cx="2071702" cy="1785957"/>
          </a:xfrm>
        </p:grpSpPr>
        <p:grpSp>
          <p:nvGrpSpPr>
            <p:cNvPr id="3089" name="Группа 140"/>
            <p:cNvGrpSpPr>
              <a:grpSpLocks/>
            </p:cNvGrpSpPr>
            <p:nvPr/>
          </p:nvGrpSpPr>
          <p:grpSpPr bwMode="auto">
            <a:xfrm>
              <a:off x="642910" y="2071678"/>
              <a:ext cx="2071702" cy="1785957"/>
              <a:chOff x="6643702" y="4500563"/>
              <a:chExt cx="2071702" cy="1785957"/>
            </a:xfrm>
          </p:grpSpPr>
          <p:sp>
            <p:nvSpPr>
              <p:cNvPr id="125" name="Равнобедренный треугольник 124"/>
              <p:cNvSpPr/>
              <p:nvPr/>
            </p:nvSpPr>
            <p:spPr>
              <a:xfrm>
                <a:off x="6643702" y="4500563"/>
                <a:ext cx="2071702" cy="1785957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6" name="Овал 125"/>
              <p:cNvSpPr/>
              <p:nvPr/>
            </p:nvSpPr>
            <p:spPr>
              <a:xfrm>
                <a:off x="7715463" y="5142786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7" name="Овал 126"/>
              <p:cNvSpPr/>
              <p:nvPr/>
            </p:nvSpPr>
            <p:spPr>
              <a:xfrm>
                <a:off x="7286390" y="5142786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8" name="Овал 127"/>
              <p:cNvSpPr/>
              <p:nvPr/>
            </p:nvSpPr>
            <p:spPr>
              <a:xfrm>
                <a:off x="7929078" y="5499977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9" name="Овал 128"/>
              <p:cNvSpPr/>
              <p:nvPr/>
            </p:nvSpPr>
            <p:spPr>
              <a:xfrm>
                <a:off x="7501847" y="5499977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0" name="Овал 129"/>
              <p:cNvSpPr/>
              <p:nvPr/>
            </p:nvSpPr>
            <p:spPr>
              <a:xfrm>
                <a:off x="7072774" y="5499977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1" name="Овал 130"/>
              <p:cNvSpPr/>
              <p:nvPr/>
            </p:nvSpPr>
            <p:spPr>
              <a:xfrm>
                <a:off x="8144535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2" name="Овал 131"/>
              <p:cNvSpPr/>
              <p:nvPr/>
            </p:nvSpPr>
            <p:spPr>
              <a:xfrm>
                <a:off x="7715463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3" name="Овал 132"/>
              <p:cNvSpPr/>
              <p:nvPr/>
            </p:nvSpPr>
            <p:spPr>
              <a:xfrm>
                <a:off x="7286390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" name="Овал 133"/>
              <p:cNvSpPr/>
              <p:nvPr/>
            </p:nvSpPr>
            <p:spPr>
              <a:xfrm>
                <a:off x="7501847" y="4785595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24" name="Овал 123"/>
            <p:cNvSpPr/>
            <p:nvPr/>
          </p:nvSpPr>
          <p:spPr>
            <a:xfrm>
              <a:off x="856526" y="3428284"/>
              <a:ext cx="357254" cy="35719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180" y="4800600"/>
            <a:ext cx="2376188" cy="566738"/>
          </a:xfrm>
        </p:spPr>
        <p:txBody>
          <a:bodyPr>
            <a:noAutofit/>
          </a:bodyPr>
          <a:lstStyle/>
          <a:p>
            <a:r>
              <a:rPr lang="ru-RU" sz="4800" dirty="0"/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637186" y="260649"/>
            <a:ext cx="2780373" cy="1067765"/>
          </a:xfrm>
        </p:spPr>
        <p:txBody>
          <a:bodyPr>
            <a:normAutofit/>
          </a:bodyPr>
          <a:lstStyle/>
          <a:p>
            <a:r>
              <a:rPr lang="ru-RU" sz="6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– 3 = </a:t>
            </a:r>
          </a:p>
        </p:txBody>
      </p:sp>
      <p:cxnSp>
        <p:nvCxnSpPr>
          <p:cNvPr id="7" name="Прямая соединительная линия 6"/>
          <p:cNvCxnSpPr>
            <a:endCxn id="118" idx="7"/>
          </p:cNvCxnSpPr>
          <p:nvPr/>
        </p:nvCxnSpPr>
        <p:spPr>
          <a:xfrm flipV="1">
            <a:off x="4862567" y="5839369"/>
            <a:ext cx="376985" cy="3436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3528992" y="5866661"/>
            <a:ext cx="366758" cy="34235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Рисунок 62"/>
          <p:cNvSpPr>
            <a:spLocks noGrp="1"/>
          </p:cNvSpPr>
          <p:nvPr>
            <p:ph type="pic" idx="1"/>
          </p:nvPr>
        </p:nvSpPr>
        <p:spPr>
          <a:xfrm>
            <a:off x="5106727" y="188640"/>
            <a:ext cx="1594407" cy="115212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27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6047" y="5830060"/>
            <a:ext cx="420660" cy="39017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930" y="1061234"/>
            <a:ext cx="512108" cy="5486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7559" y="1072944"/>
            <a:ext cx="512108" cy="5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4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74512" y="260648"/>
            <a:ext cx="350929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50 – 8= 42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065" y="1276311"/>
            <a:ext cx="2554445" cy="236545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187" y="3861048"/>
            <a:ext cx="2560542" cy="236545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0711" y="1258295"/>
            <a:ext cx="2560542" cy="236545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853" y="1179472"/>
            <a:ext cx="2560542" cy="236545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3826055"/>
            <a:ext cx="2554445" cy="2365453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0367" y="5649341"/>
            <a:ext cx="369905" cy="39104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2226" y="5650205"/>
            <a:ext cx="371888" cy="39017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4085" y="5649341"/>
            <a:ext cx="371888" cy="39017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9858" y="5649341"/>
            <a:ext cx="371888" cy="39017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6407" y="5173122"/>
            <a:ext cx="371888" cy="390178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5168" y="5215711"/>
            <a:ext cx="371888" cy="39017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6220" y="5184267"/>
            <a:ext cx="371888" cy="39017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2226" y="4721442"/>
            <a:ext cx="371888" cy="39017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74512" y="1059697"/>
            <a:ext cx="512108" cy="54869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52054" y="1045123"/>
            <a:ext cx="512108" cy="5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94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8"/>
          <p:cNvSpPr txBox="1">
            <a:spLocks noChangeArrowheads="1"/>
          </p:cNvSpPr>
          <p:nvPr/>
        </p:nvSpPr>
        <p:spPr bwMode="auto">
          <a:xfrm>
            <a:off x="2729410" y="285750"/>
            <a:ext cx="270798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0 – 4= </a:t>
            </a:r>
          </a:p>
        </p:txBody>
      </p:sp>
      <p:grpSp>
        <p:nvGrpSpPr>
          <p:cNvPr id="4110" name="Группа 51"/>
          <p:cNvGrpSpPr>
            <a:grpSpLocks/>
          </p:cNvGrpSpPr>
          <p:nvPr/>
        </p:nvGrpSpPr>
        <p:grpSpPr bwMode="auto">
          <a:xfrm>
            <a:off x="5119179" y="1209080"/>
            <a:ext cx="2830003" cy="2376264"/>
            <a:chOff x="642910" y="2071678"/>
            <a:chExt cx="2071702" cy="1785957"/>
          </a:xfrm>
        </p:grpSpPr>
        <p:grpSp>
          <p:nvGrpSpPr>
            <p:cNvPr id="4150" name="Группа 140"/>
            <p:cNvGrpSpPr>
              <a:grpSpLocks/>
            </p:cNvGrpSpPr>
            <p:nvPr/>
          </p:nvGrpSpPr>
          <p:grpSpPr bwMode="auto">
            <a:xfrm>
              <a:off x="642910" y="2071678"/>
              <a:ext cx="2071702" cy="1785957"/>
              <a:chOff x="6643702" y="4500563"/>
              <a:chExt cx="2071702" cy="1785957"/>
            </a:xfrm>
          </p:grpSpPr>
          <p:sp>
            <p:nvSpPr>
              <p:cNvPr id="129" name="Равнобедренный треугольник 128"/>
              <p:cNvSpPr/>
              <p:nvPr/>
            </p:nvSpPr>
            <p:spPr>
              <a:xfrm>
                <a:off x="6643702" y="4500563"/>
                <a:ext cx="2071702" cy="1785957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0" name="Овал 129"/>
              <p:cNvSpPr/>
              <p:nvPr/>
            </p:nvSpPr>
            <p:spPr>
              <a:xfrm>
                <a:off x="7715463" y="5142786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1" name="Овал 130"/>
              <p:cNvSpPr/>
              <p:nvPr/>
            </p:nvSpPr>
            <p:spPr>
              <a:xfrm>
                <a:off x="7286390" y="5142786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2" name="Овал 131"/>
              <p:cNvSpPr/>
              <p:nvPr/>
            </p:nvSpPr>
            <p:spPr>
              <a:xfrm>
                <a:off x="7929078" y="5499977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3" name="Овал 132"/>
              <p:cNvSpPr/>
              <p:nvPr/>
            </p:nvSpPr>
            <p:spPr>
              <a:xfrm>
                <a:off x="7501847" y="5499977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4" name="Овал 133"/>
              <p:cNvSpPr/>
              <p:nvPr/>
            </p:nvSpPr>
            <p:spPr>
              <a:xfrm>
                <a:off x="7072774" y="5499977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5" name="Овал 134"/>
              <p:cNvSpPr/>
              <p:nvPr/>
            </p:nvSpPr>
            <p:spPr>
              <a:xfrm>
                <a:off x="8144535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6" name="Овал 135"/>
              <p:cNvSpPr/>
              <p:nvPr/>
            </p:nvSpPr>
            <p:spPr>
              <a:xfrm>
                <a:off x="7715463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7" name="Овал 136"/>
              <p:cNvSpPr/>
              <p:nvPr/>
            </p:nvSpPr>
            <p:spPr>
              <a:xfrm>
                <a:off x="7286390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8" name="Овал 137"/>
              <p:cNvSpPr/>
              <p:nvPr/>
            </p:nvSpPr>
            <p:spPr>
              <a:xfrm>
                <a:off x="7501847" y="4785595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28" name="Овал 127"/>
            <p:cNvSpPr/>
            <p:nvPr/>
          </p:nvSpPr>
          <p:spPr>
            <a:xfrm>
              <a:off x="856526" y="3428284"/>
              <a:ext cx="357254" cy="35719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11" name="Группа 51"/>
          <p:cNvGrpSpPr>
            <a:grpSpLocks/>
          </p:cNvGrpSpPr>
          <p:nvPr/>
        </p:nvGrpSpPr>
        <p:grpSpPr bwMode="auto">
          <a:xfrm>
            <a:off x="4932040" y="3948812"/>
            <a:ext cx="3123288" cy="2386872"/>
            <a:chOff x="642910" y="2071678"/>
            <a:chExt cx="2071702" cy="1785957"/>
          </a:xfrm>
        </p:grpSpPr>
        <p:grpSp>
          <p:nvGrpSpPr>
            <p:cNvPr id="4138" name="Группа 140"/>
            <p:cNvGrpSpPr>
              <a:grpSpLocks/>
            </p:cNvGrpSpPr>
            <p:nvPr/>
          </p:nvGrpSpPr>
          <p:grpSpPr bwMode="auto">
            <a:xfrm>
              <a:off x="642910" y="2071678"/>
              <a:ext cx="2071702" cy="1785957"/>
              <a:chOff x="6643702" y="4500563"/>
              <a:chExt cx="2071702" cy="1785957"/>
            </a:xfrm>
          </p:grpSpPr>
          <p:sp>
            <p:nvSpPr>
              <p:cNvPr id="142" name="Равнобедренный треугольник 141"/>
              <p:cNvSpPr/>
              <p:nvPr/>
            </p:nvSpPr>
            <p:spPr>
              <a:xfrm>
                <a:off x="6643702" y="4500563"/>
                <a:ext cx="2071702" cy="1785957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3" name="Овал 142"/>
              <p:cNvSpPr/>
              <p:nvPr/>
            </p:nvSpPr>
            <p:spPr>
              <a:xfrm>
                <a:off x="7715462" y="5142786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4" name="Овал 143"/>
              <p:cNvSpPr/>
              <p:nvPr/>
            </p:nvSpPr>
            <p:spPr>
              <a:xfrm>
                <a:off x="7286390" y="5142786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5" name="Овал 144"/>
              <p:cNvSpPr/>
              <p:nvPr/>
            </p:nvSpPr>
            <p:spPr>
              <a:xfrm>
                <a:off x="7929078" y="5499977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6" name="Овал 145"/>
              <p:cNvSpPr/>
              <p:nvPr/>
            </p:nvSpPr>
            <p:spPr>
              <a:xfrm>
                <a:off x="7501847" y="5499977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7" name="Овал 146"/>
              <p:cNvSpPr/>
              <p:nvPr/>
            </p:nvSpPr>
            <p:spPr>
              <a:xfrm>
                <a:off x="7072775" y="5499977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8" name="Овал 147"/>
              <p:cNvSpPr/>
              <p:nvPr/>
            </p:nvSpPr>
            <p:spPr>
              <a:xfrm>
                <a:off x="8144535" y="5857169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9" name="Овал 148"/>
              <p:cNvSpPr/>
              <p:nvPr/>
            </p:nvSpPr>
            <p:spPr>
              <a:xfrm>
                <a:off x="7715462" y="5857169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0" name="Овал 149"/>
              <p:cNvSpPr/>
              <p:nvPr/>
            </p:nvSpPr>
            <p:spPr>
              <a:xfrm>
                <a:off x="7286390" y="5857169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1" name="Овал 150"/>
              <p:cNvSpPr/>
              <p:nvPr/>
            </p:nvSpPr>
            <p:spPr>
              <a:xfrm>
                <a:off x="7501847" y="4785595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1" name="Овал 140"/>
            <p:cNvSpPr/>
            <p:nvPr/>
          </p:nvSpPr>
          <p:spPr>
            <a:xfrm>
              <a:off x="856525" y="3428284"/>
              <a:ext cx="357253" cy="35719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12" name="Группа 51"/>
          <p:cNvGrpSpPr>
            <a:grpSpLocks/>
          </p:cNvGrpSpPr>
          <p:nvPr/>
        </p:nvGrpSpPr>
        <p:grpSpPr bwMode="auto">
          <a:xfrm>
            <a:off x="602994" y="3952648"/>
            <a:ext cx="3104909" cy="2386871"/>
            <a:chOff x="642910" y="2071678"/>
            <a:chExt cx="2071702" cy="1785957"/>
          </a:xfrm>
        </p:grpSpPr>
        <p:grpSp>
          <p:nvGrpSpPr>
            <p:cNvPr id="4126" name="Группа 140"/>
            <p:cNvGrpSpPr>
              <a:grpSpLocks/>
            </p:cNvGrpSpPr>
            <p:nvPr/>
          </p:nvGrpSpPr>
          <p:grpSpPr bwMode="auto">
            <a:xfrm>
              <a:off x="642910" y="2071678"/>
              <a:ext cx="2071702" cy="1785957"/>
              <a:chOff x="6643702" y="4500563"/>
              <a:chExt cx="2071702" cy="1785957"/>
            </a:xfrm>
          </p:grpSpPr>
          <p:sp>
            <p:nvSpPr>
              <p:cNvPr id="155" name="Равнобедренный треугольник 154"/>
              <p:cNvSpPr/>
              <p:nvPr/>
            </p:nvSpPr>
            <p:spPr>
              <a:xfrm>
                <a:off x="6643702" y="4500563"/>
                <a:ext cx="2071702" cy="1785957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6" name="Овал 155"/>
              <p:cNvSpPr/>
              <p:nvPr/>
            </p:nvSpPr>
            <p:spPr>
              <a:xfrm>
                <a:off x="7715462" y="5142786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7" name="Овал 156"/>
              <p:cNvSpPr/>
              <p:nvPr/>
            </p:nvSpPr>
            <p:spPr>
              <a:xfrm>
                <a:off x="7286390" y="5142786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8" name="Овал 157"/>
              <p:cNvSpPr/>
              <p:nvPr/>
            </p:nvSpPr>
            <p:spPr>
              <a:xfrm>
                <a:off x="7929078" y="5499977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9" name="Овал 158"/>
              <p:cNvSpPr/>
              <p:nvPr/>
            </p:nvSpPr>
            <p:spPr>
              <a:xfrm>
                <a:off x="7501847" y="5499977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60" name="Овал 159"/>
              <p:cNvSpPr/>
              <p:nvPr/>
            </p:nvSpPr>
            <p:spPr>
              <a:xfrm>
                <a:off x="7072775" y="5499977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61" name="Овал 160"/>
              <p:cNvSpPr/>
              <p:nvPr/>
            </p:nvSpPr>
            <p:spPr>
              <a:xfrm>
                <a:off x="8144535" y="5857169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62" name="Овал 161"/>
              <p:cNvSpPr/>
              <p:nvPr/>
            </p:nvSpPr>
            <p:spPr>
              <a:xfrm>
                <a:off x="7715462" y="5857169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63" name="Овал 162"/>
              <p:cNvSpPr/>
              <p:nvPr/>
            </p:nvSpPr>
            <p:spPr>
              <a:xfrm>
                <a:off x="7286390" y="5857169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64" name="Овал 163"/>
              <p:cNvSpPr/>
              <p:nvPr/>
            </p:nvSpPr>
            <p:spPr>
              <a:xfrm>
                <a:off x="7501847" y="4785595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54" name="Овал 153"/>
            <p:cNvSpPr/>
            <p:nvPr/>
          </p:nvSpPr>
          <p:spPr>
            <a:xfrm>
              <a:off x="856525" y="3428284"/>
              <a:ext cx="357253" cy="35719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113" name="Группа 51"/>
          <p:cNvGrpSpPr>
            <a:grpSpLocks/>
          </p:cNvGrpSpPr>
          <p:nvPr/>
        </p:nvGrpSpPr>
        <p:grpSpPr bwMode="auto">
          <a:xfrm>
            <a:off x="602995" y="1209080"/>
            <a:ext cx="2833878" cy="2284169"/>
            <a:chOff x="642910" y="2071678"/>
            <a:chExt cx="2071702" cy="1785957"/>
          </a:xfrm>
        </p:grpSpPr>
        <p:grpSp>
          <p:nvGrpSpPr>
            <p:cNvPr id="4114" name="Группа 140"/>
            <p:cNvGrpSpPr>
              <a:grpSpLocks/>
            </p:cNvGrpSpPr>
            <p:nvPr/>
          </p:nvGrpSpPr>
          <p:grpSpPr bwMode="auto">
            <a:xfrm>
              <a:off x="642910" y="2071678"/>
              <a:ext cx="2071702" cy="1785957"/>
              <a:chOff x="6643702" y="4500563"/>
              <a:chExt cx="2071702" cy="1785957"/>
            </a:xfrm>
          </p:grpSpPr>
          <p:sp>
            <p:nvSpPr>
              <p:cNvPr id="168" name="Равнобедренный треугольник 167"/>
              <p:cNvSpPr/>
              <p:nvPr/>
            </p:nvSpPr>
            <p:spPr>
              <a:xfrm>
                <a:off x="6643702" y="4500563"/>
                <a:ext cx="2071702" cy="1785957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69" name="Овал 168"/>
              <p:cNvSpPr/>
              <p:nvPr/>
            </p:nvSpPr>
            <p:spPr>
              <a:xfrm>
                <a:off x="7715462" y="5142786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70" name="Овал 169"/>
              <p:cNvSpPr/>
              <p:nvPr/>
            </p:nvSpPr>
            <p:spPr>
              <a:xfrm>
                <a:off x="7286390" y="5142786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71" name="Овал 170"/>
              <p:cNvSpPr/>
              <p:nvPr/>
            </p:nvSpPr>
            <p:spPr>
              <a:xfrm>
                <a:off x="7929078" y="5499977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72" name="Овал 171"/>
              <p:cNvSpPr/>
              <p:nvPr/>
            </p:nvSpPr>
            <p:spPr>
              <a:xfrm>
                <a:off x="7501847" y="5499977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73" name="Овал 172"/>
              <p:cNvSpPr/>
              <p:nvPr/>
            </p:nvSpPr>
            <p:spPr>
              <a:xfrm>
                <a:off x="7072775" y="5499977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74" name="Овал 173"/>
              <p:cNvSpPr/>
              <p:nvPr/>
            </p:nvSpPr>
            <p:spPr>
              <a:xfrm>
                <a:off x="8144535" y="5857169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75" name="Овал 174"/>
              <p:cNvSpPr/>
              <p:nvPr/>
            </p:nvSpPr>
            <p:spPr>
              <a:xfrm>
                <a:off x="7715462" y="5857169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76" name="Овал 175"/>
              <p:cNvSpPr/>
              <p:nvPr/>
            </p:nvSpPr>
            <p:spPr>
              <a:xfrm>
                <a:off x="7286390" y="5857169"/>
                <a:ext cx="357253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77" name="Овал 176"/>
              <p:cNvSpPr/>
              <p:nvPr/>
            </p:nvSpPr>
            <p:spPr>
              <a:xfrm>
                <a:off x="7501847" y="4785595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67" name="Овал 166"/>
            <p:cNvSpPr/>
            <p:nvPr/>
          </p:nvSpPr>
          <p:spPr>
            <a:xfrm>
              <a:off x="856525" y="3428284"/>
              <a:ext cx="357253" cy="35719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13005" y="311440"/>
            <a:ext cx="1270398" cy="841098"/>
          </a:xfrm>
        </p:spPr>
        <p:txBody>
          <a:bodyPr>
            <a:no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36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7194689" y="3014081"/>
            <a:ext cx="401647" cy="47916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136" idx="7"/>
          </p:cNvCxnSpPr>
          <p:nvPr/>
        </p:nvCxnSpPr>
        <p:spPr>
          <a:xfrm flipV="1">
            <a:off x="6660232" y="3083680"/>
            <a:ext cx="339553" cy="40565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007838" y="3048880"/>
            <a:ext cx="370968" cy="40565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28" idx="3"/>
            <a:endCxn id="128" idx="7"/>
          </p:cNvCxnSpPr>
          <p:nvPr/>
        </p:nvCxnSpPr>
        <p:spPr>
          <a:xfrm flipV="1">
            <a:off x="5482453" y="3083680"/>
            <a:ext cx="345081" cy="33605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797130" y="1124744"/>
            <a:ext cx="47872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410984" y="1124744"/>
            <a:ext cx="46160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47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8"/>
          <p:cNvSpPr txBox="1">
            <a:spLocks noChangeArrowheads="1"/>
          </p:cNvSpPr>
          <p:nvPr/>
        </p:nvSpPr>
        <p:spPr bwMode="auto">
          <a:xfrm>
            <a:off x="2613802" y="285750"/>
            <a:ext cx="277956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60 – 6 =</a:t>
            </a:r>
          </a:p>
        </p:txBody>
      </p:sp>
      <p:grpSp>
        <p:nvGrpSpPr>
          <p:cNvPr id="5126" name="Группа 51"/>
          <p:cNvGrpSpPr>
            <a:grpSpLocks/>
          </p:cNvGrpSpPr>
          <p:nvPr/>
        </p:nvGrpSpPr>
        <p:grpSpPr bwMode="auto">
          <a:xfrm>
            <a:off x="3489362" y="1597577"/>
            <a:ext cx="2401345" cy="2287151"/>
            <a:chOff x="642910" y="2071678"/>
            <a:chExt cx="2071702" cy="1785957"/>
          </a:xfrm>
        </p:grpSpPr>
        <p:grpSp>
          <p:nvGrpSpPr>
            <p:cNvPr id="5187" name="Группа 140"/>
            <p:cNvGrpSpPr>
              <a:grpSpLocks/>
            </p:cNvGrpSpPr>
            <p:nvPr/>
          </p:nvGrpSpPr>
          <p:grpSpPr bwMode="auto">
            <a:xfrm>
              <a:off x="642910" y="2071678"/>
              <a:ext cx="2071702" cy="1785957"/>
              <a:chOff x="6643702" y="4500563"/>
              <a:chExt cx="2071702" cy="1785957"/>
            </a:xfrm>
          </p:grpSpPr>
          <p:sp>
            <p:nvSpPr>
              <p:cNvPr id="101" name="Равнобедренный треугольник 100"/>
              <p:cNvSpPr/>
              <p:nvPr/>
            </p:nvSpPr>
            <p:spPr>
              <a:xfrm>
                <a:off x="6643702" y="4500563"/>
                <a:ext cx="2071702" cy="1785957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3" name="Овал 112"/>
              <p:cNvSpPr/>
              <p:nvPr/>
            </p:nvSpPr>
            <p:spPr>
              <a:xfrm>
                <a:off x="7715463" y="5142786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4" name="Овал 113"/>
              <p:cNvSpPr/>
              <p:nvPr/>
            </p:nvSpPr>
            <p:spPr>
              <a:xfrm>
                <a:off x="7286390" y="5142786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5" name="Овал 114"/>
              <p:cNvSpPr/>
              <p:nvPr/>
            </p:nvSpPr>
            <p:spPr>
              <a:xfrm>
                <a:off x="7929078" y="5499977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7" name="Овал 116"/>
              <p:cNvSpPr/>
              <p:nvPr/>
            </p:nvSpPr>
            <p:spPr>
              <a:xfrm>
                <a:off x="7501847" y="5499977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8" name="Овал 117"/>
              <p:cNvSpPr/>
              <p:nvPr/>
            </p:nvSpPr>
            <p:spPr>
              <a:xfrm>
                <a:off x="7072774" y="5499977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9" name="Овал 118"/>
              <p:cNvSpPr/>
              <p:nvPr/>
            </p:nvSpPr>
            <p:spPr>
              <a:xfrm>
                <a:off x="8144535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0" name="Овал 119"/>
              <p:cNvSpPr/>
              <p:nvPr/>
            </p:nvSpPr>
            <p:spPr>
              <a:xfrm>
                <a:off x="7715463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1" name="Овал 120"/>
              <p:cNvSpPr/>
              <p:nvPr/>
            </p:nvSpPr>
            <p:spPr>
              <a:xfrm>
                <a:off x="7286390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2" name="Овал 121"/>
              <p:cNvSpPr/>
              <p:nvPr/>
            </p:nvSpPr>
            <p:spPr>
              <a:xfrm>
                <a:off x="7501847" y="4785595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00" name="Овал 99"/>
            <p:cNvSpPr/>
            <p:nvPr/>
          </p:nvSpPr>
          <p:spPr>
            <a:xfrm>
              <a:off x="856526" y="3428284"/>
              <a:ext cx="357254" cy="35719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27" name="Группа 51"/>
          <p:cNvGrpSpPr>
            <a:grpSpLocks/>
          </p:cNvGrpSpPr>
          <p:nvPr/>
        </p:nvGrpSpPr>
        <p:grpSpPr bwMode="auto">
          <a:xfrm>
            <a:off x="6115643" y="1699375"/>
            <a:ext cx="2375496" cy="2185353"/>
            <a:chOff x="642910" y="2071678"/>
            <a:chExt cx="2071702" cy="1785957"/>
          </a:xfrm>
        </p:grpSpPr>
        <p:grpSp>
          <p:nvGrpSpPr>
            <p:cNvPr id="5175" name="Группа 140"/>
            <p:cNvGrpSpPr>
              <a:grpSpLocks/>
            </p:cNvGrpSpPr>
            <p:nvPr/>
          </p:nvGrpSpPr>
          <p:grpSpPr bwMode="auto">
            <a:xfrm>
              <a:off x="642910" y="2071678"/>
              <a:ext cx="2071702" cy="1785957"/>
              <a:chOff x="6643702" y="4500563"/>
              <a:chExt cx="2071702" cy="1785957"/>
            </a:xfrm>
          </p:grpSpPr>
          <p:sp>
            <p:nvSpPr>
              <p:cNvPr id="126" name="Равнобедренный треугольник 125"/>
              <p:cNvSpPr/>
              <p:nvPr/>
            </p:nvSpPr>
            <p:spPr>
              <a:xfrm>
                <a:off x="6643702" y="4500563"/>
                <a:ext cx="2071702" cy="1785957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7" name="Овал 126"/>
              <p:cNvSpPr/>
              <p:nvPr/>
            </p:nvSpPr>
            <p:spPr>
              <a:xfrm>
                <a:off x="7715463" y="5142786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9" name="Овал 138"/>
              <p:cNvSpPr/>
              <p:nvPr/>
            </p:nvSpPr>
            <p:spPr>
              <a:xfrm>
                <a:off x="7286390" y="5142786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0" name="Овал 139"/>
              <p:cNvSpPr/>
              <p:nvPr/>
            </p:nvSpPr>
            <p:spPr>
              <a:xfrm>
                <a:off x="7929078" y="5499977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3" name="Овал 152"/>
              <p:cNvSpPr/>
              <p:nvPr/>
            </p:nvSpPr>
            <p:spPr>
              <a:xfrm>
                <a:off x="7501847" y="5499977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4" name="Овал 153"/>
              <p:cNvSpPr/>
              <p:nvPr/>
            </p:nvSpPr>
            <p:spPr>
              <a:xfrm>
                <a:off x="7072774" y="5499977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5" name="Овал 154"/>
              <p:cNvSpPr/>
              <p:nvPr/>
            </p:nvSpPr>
            <p:spPr>
              <a:xfrm>
                <a:off x="8144535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6" name="Овал 155"/>
              <p:cNvSpPr/>
              <p:nvPr/>
            </p:nvSpPr>
            <p:spPr>
              <a:xfrm>
                <a:off x="7715463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7" name="Овал 156"/>
              <p:cNvSpPr/>
              <p:nvPr/>
            </p:nvSpPr>
            <p:spPr>
              <a:xfrm>
                <a:off x="7286390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58" name="Овал 157"/>
              <p:cNvSpPr/>
              <p:nvPr/>
            </p:nvSpPr>
            <p:spPr>
              <a:xfrm>
                <a:off x="7501847" y="4785595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25" name="Овал 124"/>
            <p:cNvSpPr/>
            <p:nvPr/>
          </p:nvSpPr>
          <p:spPr>
            <a:xfrm>
              <a:off x="856526" y="3428284"/>
              <a:ext cx="357254" cy="35719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28" name="Группа 51"/>
          <p:cNvGrpSpPr>
            <a:grpSpLocks/>
          </p:cNvGrpSpPr>
          <p:nvPr/>
        </p:nvGrpSpPr>
        <p:grpSpPr bwMode="auto">
          <a:xfrm>
            <a:off x="597971" y="1744147"/>
            <a:ext cx="2434579" cy="2140581"/>
            <a:chOff x="642910" y="2071678"/>
            <a:chExt cx="2071702" cy="1785957"/>
          </a:xfrm>
        </p:grpSpPr>
        <p:grpSp>
          <p:nvGrpSpPr>
            <p:cNvPr id="5163" name="Группа 140"/>
            <p:cNvGrpSpPr>
              <a:grpSpLocks/>
            </p:cNvGrpSpPr>
            <p:nvPr/>
          </p:nvGrpSpPr>
          <p:grpSpPr bwMode="auto">
            <a:xfrm>
              <a:off x="642910" y="2071678"/>
              <a:ext cx="2071702" cy="1785957"/>
              <a:chOff x="6643702" y="4500563"/>
              <a:chExt cx="2071702" cy="1785957"/>
            </a:xfrm>
          </p:grpSpPr>
          <p:sp>
            <p:nvSpPr>
              <p:cNvPr id="162" name="Равнобедренный треугольник 161"/>
              <p:cNvSpPr/>
              <p:nvPr/>
            </p:nvSpPr>
            <p:spPr>
              <a:xfrm>
                <a:off x="6643702" y="4500563"/>
                <a:ext cx="2071702" cy="1785957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63" name="Овал 162"/>
              <p:cNvSpPr/>
              <p:nvPr/>
            </p:nvSpPr>
            <p:spPr>
              <a:xfrm>
                <a:off x="7715463" y="5142786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64" name="Овал 163"/>
              <p:cNvSpPr/>
              <p:nvPr/>
            </p:nvSpPr>
            <p:spPr>
              <a:xfrm>
                <a:off x="7286390" y="5142786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65" name="Овал 164"/>
              <p:cNvSpPr/>
              <p:nvPr/>
            </p:nvSpPr>
            <p:spPr>
              <a:xfrm>
                <a:off x="7929078" y="5499977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66" name="Овал 165"/>
              <p:cNvSpPr/>
              <p:nvPr/>
            </p:nvSpPr>
            <p:spPr>
              <a:xfrm>
                <a:off x="7501847" y="5499977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67" name="Овал 166"/>
              <p:cNvSpPr/>
              <p:nvPr/>
            </p:nvSpPr>
            <p:spPr>
              <a:xfrm>
                <a:off x="7072774" y="5499977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78" name="Овал 177"/>
              <p:cNvSpPr/>
              <p:nvPr/>
            </p:nvSpPr>
            <p:spPr>
              <a:xfrm>
                <a:off x="8144535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79" name="Овал 178"/>
              <p:cNvSpPr/>
              <p:nvPr/>
            </p:nvSpPr>
            <p:spPr>
              <a:xfrm>
                <a:off x="7715463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0" name="Овал 179"/>
              <p:cNvSpPr/>
              <p:nvPr/>
            </p:nvSpPr>
            <p:spPr>
              <a:xfrm>
                <a:off x="7286390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1" name="Овал 180"/>
              <p:cNvSpPr/>
              <p:nvPr/>
            </p:nvSpPr>
            <p:spPr>
              <a:xfrm>
                <a:off x="7501847" y="4785595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61" name="Овал 160"/>
            <p:cNvSpPr/>
            <p:nvPr/>
          </p:nvSpPr>
          <p:spPr>
            <a:xfrm>
              <a:off x="856526" y="3428284"/>
              <a:ext cx="357254" cy="35719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29" name="Группа 51"/>
          <p:cNvGrpSpPr>
            <a:grpSpLocks/>
          </p:cNvGrpSpPr>
          <p:nvPr/>
        </p:nvGrpSpPr>
        <p:grpSpPr bwMode="auto">
          <a:xfrm>
            <a:off x="3548132" y="4009931"/>
            <a:ext cx="2465278" cy="2286520"/>
            <a:chOff x="642910" y="2071678"/>
            <a:chExt cx="2071702" cy="1785957"/>
          </a:xfrm>
        </p:grpSpPr>
        <p:grpSp>
          <p:nvGrpSpPr>
            <p:cNvPr id="5151" name="Группа 140"/>
            <p:cNvGrpSpPr>
              <a:grpSpLocks/>
            </p:cNvGrpSpPr>
            <p:nvPr/>
          </p:nvGrpSpPr>
          <p:grpSpPr bwMode="auto">
            <a:xfrm>
              <a:off x="642910" y="2071678"/>
              <a:ext cx="2071702" cy="1785957"/>
              <a:chOff x="6643702" y="4500563"/>
              <a:chExt cx="2071702" cy="1785957"/>
            </a:xfrm>
          </p:grpSpPr>
          <p:sp>
            <p:nvSpPr>
              <p:cNvPr id="185" name="Равнобедренный треугольник 184"/>
              <p:cNvSpPr/>
              <p:nvPr/>
            </p:nvSpPr>
            <p:spPr>
              <a:xfrm>
                <a:off x="6643702" y="4500563"/>
                <a:ext cx="2071702" cy="1785957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6" name="Овал 185"/>
              <p:cNvSpPr/>
              <p:nvPr/>
            </p:nvSpPr>
            <p:spPr>
              <a:xfrm>
                <a:off x="7715463" y="5142786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7" name="Овал 186"/>
              <p:cNvSpPr/>
              <p:nvPr/>
            </p:nvSpPr>
            <p:spPr>
              <a:xfrm>
                <a:off x="7286390" y="5142786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8" name="Овал 187"/>
              <p:cNvSpPr/>
              <p:nvPr/>
            </p:nvSpPr>
            <p:spPr>
              <a:xfrm>
                <a:off x="7929078" y="5499977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89" name="Овал 188"/>
              <p:cNvSpPr/>
              <p:nvPr/>
            </p:nvSpPr>
            <p:spPr>
              <a:xfrm>
                <a:off x="7501847" y="5499977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90" name="Овал 189"/>
              <p:cNvSpPr/>
              <p:nvPr/>
            </p:nvSpPr>
            <p:spPr>
              <a:xfrm>
                <a:off x="7072774" y="5499977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91" name="Овал 190"/>
              <p:cNvSpPr/>
              <p:nvPr/>
            </p:nvSpPr>
            <p:spPr>
              <a:xfrm>
                <a:off x="8144535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92" name="Овал 191"/>
              <p:cNvSpPr/>
              <p:nvPr/>
            </p:nvSpPr>
            <p:spPr>
              <a:xfrm>
                <a:off x="7715463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93" name="Овал 192"/>
              <p:cNvSpPr/>
              <p:nvPr/>
            </p:nvSpPr>
            <p:spPr>
              <a:xfrm>
                <a:off x="7286390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94" name="Овал 193"/>
              <p:cNvSpPr/>
              <p:nvPr/>
            </p:nvSpPr>
            <p:spPr>
              <a:xfrm>
                <a:off x="7501847" y="4785595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84" name="Овал 183"/>
            <p:cNvSpPr/>
            <p:nvPr/>
          </p:nvSpPr>
          <p:spPr>
            <a:xfrm>
              <a:off x="856526" y="3428284"/>
              <a:ext cx="357254" cy="35719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5130" name="Группа 51"/>
          <p:cNvGrpSpPr>
            <a:grpSpLocks/>
          </p:cNvGrpSpPr>
          <p:nvPr/>
        </p:nvGrpSpPr>
        <p:grpSpPr bwMode="auto">
          <a:xfrm>
            <a:off x="553244" y="4031298"/>
            <a:ext cx="2650604" cy="2265153"/>
            <a:chOff x="642910" y="2071678"/>
            <a:chExt cx="2071702" cy="1785957"/>
          </a:xfrm>
        </p:grpSpPr>
        <p:grpSp>
          <p:nvGrpSpPr>
            <p:cNvPr id="5139" name="Группа 140"/>
            <p:cNvGrpSpPr>
              <a:grpSpLocks/>
            </p:cNvGrpSpPr>
            <p:nvPr/>
          </p:nvGrpSpPr>
          <p:grpSpPr bwMode="auto">
            <a:xfrm>
              <a:off x="642910" y="2071678"/>
              <a:ext cx="2071702" cy="1785957"/>
              <a:chOff x="6643702" y="4500563"/>
              <a:chExt cx="2071702" cy="1785957"/>
            </a:xfrm>
          </p:grpSpPr>
          <p:sp>
            <p:nvSpPr>
              <p:cNvPr id="198" name="Равнобедренный треугольник 197"/>
              <p:cNvSpPr/>
              <p:nvPr/>
            </p:nvSpPr>
            <p:spPr>
              <a:xfrm>
                <a:off x="6643702" y="4500563"/>
                <a:ext cx="2071702" cy="1785957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99" name="Овал 198"/>
              <p:cNvSpPr/>
              <p:nvPr/>
            </p:nvSpPr>
            <p:spPr>
              <a:xfrm>
                <a:off x="7715463" y="5142786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0" name="Овал 199"/>
              <p:cNvSpPr/>
              <p:nvPr/>
            </p:nvSpPr>
            <p:spPr>
              <a:xfrm>
                <a:off x="7286390" y="5142786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1" name="Овал 200"/>
              <p:cNvSpPr/>
              <p:nvPr/>
            </p:nvSpPr>
            <p:spPr>
              <a:xfrm>
                <a:off x="7929078" y="5499977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2" name="Овал 201"/>
              <p:cNvSpPr/>
              <p:nvPr/>
            </p:nvSpPr>
            <p:spPr>
              <a:xfrm>
                <a:off x="7501847" y="5499977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3" name="Овал 202"/>
              <p:cNvSpPr/>
              <p:nvPr/>
            </p:nvSpPr>
            <p:spPr>
              <a:xfrm>
                <a:off x="7072774" y="5499977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4" name="Овал 203"/>
              <p:cNvSpPr/>
              <p:nvPr/>
            </p:nvSpPr>
            <p:spPr>
              <a:xfrm>
                <a:off x="8144535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5" name="Овал 204"/>
              <p:cNvSpPr/>
              <p:nvPr/>
            </p:nvSpPr>
            <p:spPr>
              <a:xfrm>
                <a:off x="7715463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6" name="Овал 205"/>
              <p:cNvSpPr/>
              <p:nvPr/>
            </p:nvSpPr>
            <p:spPr>
              <a:xfrm>
                <a:off x="7286390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7" name="Овал 206"/>
              <p:cNvSpPr/>
              <p:nvPr/>
            </p:nvSpPr>
            <p:spPr>
              <a:xfrm>
                <a:off x="7501847" y="4785595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97" name="Овал 196"/>
            <p:cNvSpPr/>
            <p:nvPr/>
          </p:nvSpPr>
          <p:spPr>
            <a:xfrm>
              <a:off x="856526" y="3428284"/>
              <a:ext cx="357254" cy="35719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79" name="Группа 51"/>
          <p:cNvGrpSpPr>
            <a:grpSpLocks/>
          </p:cNvGrpSpPr>
          <p:nvPr/>
        </p:nvGrpSpPr>
        <p:grpSpPr bwMode="auto">
          <a:xfrm>
            <a:off x="6220595" y="4009931"/>
            <a:ext cx="2527869" cy="2339961"/>
            <a:chOff x="642910" y="2071678"/>
            <a:chExt cx="2071702" cy="1785957"/>
          </a:xfrm>
        </p:grpSpPr>
        <p:grpSp>
          <p:nvGrpSpPr>
            <p:cNvPr id="80" name="Группа 140"/>
            <p:cNvGrpSpPr>
              <a:grpSpLocks/>
            </p:cNvGrpSpPr>
            <p:nvPr/>
          </p:nvGrpSpPr>
          <p:grpSpPr bwMode="auto">
            <a:xfrm>
              <a:off x="642910" y="2071678"/>
              <a:ext cx="2071702" cy="1785957"/>
              <a:chOff x="6643702" y="4500563"/>
              <a:chExt cx="2071702" cy="1785957"/>
            </a:xfrm>
          </p:grpSpPr>
          <p:sp>
            <p:nvSpPr>
              <p:cNvPr id="82" name="Равнобедренный треугольник 81"/>
              <p:cNvSpPr/>
              <p:nvPr/>
            </p:nvSpPr>
            <p:spPr>
              <a:xfrm>
                <a:off x="6643702" y="4500563"/>
                <a:ext cx="2071702" cy="1785957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3" name="Овал 82"/>
              <p:cNvSpPr/>
              <p:nvPr/>
            </p:nvSpPr>
            <p:spPr>
              <a:xfrm>
                <a:off x="7715463" y="5142786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4" name="Овал 83"/>
              <p:cNvSpPr/>
              <p:nvPr/>
            </p:nvSpPr>
            <p:spPr>
              <a:xfrm>
                <a:off x="7286390" y="5142786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5" name="Овал 84"/>
              <p:cNvSpPr/>
              <p:nvPr/>
            </p:nvSpPr>
            <p:spPr>
              <a:xfrm>
                <a:off x="7929078" y="5499977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6" name="Овал 85"/>
              <p:cNvSpPr/>
              <p:nvPr/>
            </p:nvSpPr>
            <p:spPr>
              <a:xfrm>
                <a:off x="7501847" y="5499977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7" name="Овал 86"/>
              <p:cNvSpPr/>
              <p:nvPr/>
            </p:nvSpPr>
            <p:spPr>
              <a:xfrm>
                <a:off x="7072774" y="5499977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8" name="Овал 87"/>
              <p:cNvSpPr/>
              <p:nvPr/>
            </p:nvSpPr>
            <p:spPr>
              <a:xfrm>
                <a:off x="8144535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9" name="Овал 88"/>
              <p:cNvSpPr/>
              <p:nvPr/>
            </p:nvSpPr>
            <p:spPr>
              <a:xfrm>
                <a:off x="7715463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0" name="Овал 89"/>
              <p:cNvSpPr/>
              <p:nvPr/>
            </p:nvSpPr>
            <p:spPr>
              <a:xfrm>
                <a:off x="7286390" y="5857169"/>
                <a:ext cx="357254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1" name="Овал 90"/>
              <p:cNvSpPr/>
              <p:nvPr/>
            </p:nvSpPr>
            <p:spPr>
              <a:xfrm>
                <a:off x="7501847" y="4785595"/>
                <a:ext cx="355412" cy="357191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81" name="Овал 80"/>
            <p:cNvSpPr/>
            <p:nvPr/>
          </p:nvSpPr>
          <p:spPr>
            <a:xfrm>
              <a:off x="856526" y="3428284"/>
              <a:ext cx="357254" cy="357191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2406" y="274638"/>
            <a:ext cx="1479062" cy="1026775"/>
          </a:xfrm>
        </p:spPr>
        <p:txBody>
          <a:bodyPr>
            <a:norm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  54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8051896" y="5746761"/>
            <a:ext cx="439243" cy="5496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7589506" y="5787358"/>
            <a:ext cx="374759" cy="4679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7057396" y="5787358"/>
            <a:ext cx="383318" cy="4679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81" idx="3"/>
          </p:cNvCxnSpPr>
          <p:nvPr/>
        </p:nvCxnSpPr>
        <p:spPr>
          <a:xfrm flipV="1">
            <a:off x="6545086" y="5803895"/>
            <a:ext cx="307489" cy="3829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85" idx="3"/>
          </p:cNvCxnSpPr>
          <p:nvPr/>
        </p:nvCxnSpPr>
        <p:spPr>
          <a:xfrm flipV="1">
            <a:off x="7852836" y="5319365"/>
            <a:ext cx="372079" cy="39945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7303391" y="5319365"/>
            <a:ext cx="397974" cy="4325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613802" y="1124744"/>
            <a:ext cx="41874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4" name="Прямая соединительная линия 5153"/>
          <p:cNvCxnSpPr/>
          <p:nvPr/>
        </p:nvCxnSpPr>
        <p:spPr>
          <a:xfrm>
            <a:off x="5436052" y="1124744"/>
            <a:ext cx="454655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15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6261735" y="9564370"/>
            <a:ext cx="419100" cy="4470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700808"/>
            <a:ext cx="8352928" cy="2684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30 - 4 = 34                  40 - 5 =25 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50 - 4 = 46                  </a:t>
            </a: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80 – 2 = 78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 60 – 7 = 54                 100 – 9 = 9</a:t>
            </a: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                                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81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352928" cy="568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Подчеркни правильный способ нахождения значения каждого из выражений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40- 2 = (30 + 10) – 2 = (10 – 2) + 30 = 8 + 30 =38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40 – 2 = (20+20) – 2 = (20 – 2) + 20 = 18 + 20 =38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 60 –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(30 + 30) – 7 = (30 – 7) +30 = 23 + 30 = 53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60 – 7 = (50 + 10) - 7 = (10 - 7) + 50 = 3 + 50 = 53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 </a:t>
            </a:r>
            <a:r>
              <a:rPr lang="ru-RU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90 – 5 = (80 + 10) – 5 = (10 – 5) + 80 = 5 + 80 = 85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90 – 5 = (60 + 30) – 5 = (30 -5) + 60 = 25 + 60 = 85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2213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9">
      <a:dk1>
        <a:sysClr val="windowText" lastClr="000000"/>
      </a:dk1>
      <a:lt1>
        <a:sysClr val="window" lastClr="FFFFFF"/>
      </a:lt1>
      <a:dk2>
        <a:srgbClr val="D787A3"/>
      </a:dk2>
      <a:lt2>
        <a:srgbClr val="F3DFEF"/>
      </a:lt2>
      <a:accent1>
        <a:srgbClr val="CE95AF"/>
      </a:accent1>
      <a:accent2>
        <a:srgbClr val="AC66BB"/>
      </a:accent2>
      <a:accent3>
        <a:srgbClr val="E5C6D4"/>
      </a:accent3>
      <a:accent4>
        <a:srgbClr val="EEE0F1"/>
      </a:accent4>
      <a:accent5>
        <a:srgbClr val="D487C4"/>
      </a:accent5>
      <a:accent6>
        <a:srgbClr val="E2AFD8"/>
      </a:accent6>
      <a:hlink>
        <a:srgbClr val="B83D68"/>
      </a:hlink>
      <a:folHlink>
        <a:srgbClr val="E4AFC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277</Words>
  <Application>Microsoft Office PowerPoint</Application>
  <PresentationFormat>Экран (4:3)</PresentationFormat>
  <Paragraphs>48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36</vt:lpstr>
      <vt:lpstr>  54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всё понял, но мне помогли.</dc:title>
  <dc:creator>Наталья Михайловна</dc:creator>
  <cp:lastModifiedBy>Лылова Галина Николаевна</cp:lastModifiedBy>
  <cp:revision>18</cp:revision>
  <dcterms:created xsi:type="dcterms:W3CDTF">2012-06-09T13:19:48Z</dcterms:created>
  <dcterms:modified xsi:type="dcterms:W3CDTF">2023-11-25T12:43:47Z</dcterms:modified>
</cp:coreProperties>
</file>