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9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6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6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4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2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3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4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1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9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5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D355-5638-4A4B-ADB2-00816C31CA83}" type="datetimeFigureOut">
              <a:rPr lang="ru-RU" smtClean="0"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9222-20A4-4EC5-A1C4-B94A6640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4395" y="2105561"/>
            <a:ext cx="84432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способ изучить что-либо –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открыть самому»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4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2128" y="936556"/>
            <a:ext cx="51539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ДОБРО   ТЕПЛО 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ДЕЛО   СМЕЛО   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   ЗАВТРА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900" y="3027274"/>
            <a:ext cx="11010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солнышке тепло – при матери добро.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дело – гуляй смело.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откладывай на завтра то, что можешь сделать сегодня.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84" y="1072130"/>
            <a:ext cx="4787431" cy="3882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421" y="391820"/>
            <a:ext cx="1829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ДЕРЯБА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и-природы-дрозд-деряб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198" y="4954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6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43</Words>
  <Application>Microsoft Office PowerPoint</Application>
  <PresentationFormat>Широкоэкранный</PresentationFormat>
  <Paragraphs>9</Paragraphs>
  <Slides>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Гульсиря</dc:creator>
  <cp:lastModifiedBy>Гульсиря</cp:lastModifiedBy>
  <cp:revision>3</cp:revision>
  <dcterms:created xsi:type="dcterms:W3CDTF">2019-02-14T15:31:45Z</dcterms:created>
  <dcterms:modified xsi:type="dcterms:W3CDTF">2019-02-14T15:55:15Z</dcterms:modified>
</cp:coreProperties>
</file>