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4" r:id="rId5"/>
    <p:sldId id="265" r:id="rId6"/>
    <p:sldId id="266" r:id="rId7"/>
    <p:sldId id="267" r:id="rId8"/>
    <p:sldId id="262" r:id="rId9"/>
    <p:sldId id="263" r:id="rId10"/>
    <p:sldId id="268" r:id="rId11"/>
    <p:sldId id="269" r:id="rId12"/>
    <p:sldId id="275" r:id="rId13"/>
    <p:sldId id="271" r:id="rId14"/>
    <p:sldId id="272" r:id="rId15"/>
    <p:sldId id="270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0AE3C7-1651-43AD-8D1B-AC393CF3A38E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E4B7F154-738B-4063-85F3-B387B2C86D8D}">
      <dgm:prSet/>
      <dgm:spPr/>
      <dgm:t>
        <a:bodyPr/>
        <a:lstStyle/>
        <a:p>
          <a:pPr rtl="0"/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Нетрадиционные формы, методы и средства обучения.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6998BE5-8E0C-49FE-A1E8-5DF2A16C12CA}" type="parTrans" cxnId="{0142B0CC-34D1-4219-BF90-3CFE46F91D5E}">
      <dgm:prSet/>
      <dgm:spPr/>
      <dgm:t>
        <a:bodyPr/>
        <a:lstStyle/>
        <a:p>
          <a:endParaRPr lang="ru-RU"/>
        </a:p>
      </dgm:t>
    </dgm:pt>
    <dgm:pt modelId="{9DF9243A-735D-4306-A66C-7A492CE364FD}" type="sibTrans" cxnId="{0142B0CC-34D1-4219-BF90-3CFE46F91D5E}">
      <dgm:prSet/>
      <dgm:spPr/>
      <dgm:t>
        <a:bodyPr/>
        <a:lstStyle/>
        <a:p>
          <a:endParaRPr lang="ru-RU"/>
        </a:p>
      </dgm:t>
    </dgm:pt>
    <dgm:pt modelId="{878DF9C1-BE33-4795-B79E-29C5CACC9259}" type="pres">
      <dgm:prSet presAssocID="{330AE3C7-1651-43AD-8D1B-AC393CF3A3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F0FABF-BA77-41E8-918E-BC2E19551588}" type="pres">
      <dgm:prSet presAssocID="{E4B7F154-738B-4063-85F3-B387B2C86D8D}" presName="hierRoot1" presStyleCnt="0"/>
      <dgm:spPr/>
    </dgm:pt>
    <dgm:pt modelId="{63A2BA02-EEC4-4062-9C02-B7CE9A206FCF}" type="pres">
      <dgm:prSet presAssocID="{E4B7F154-738B-4063-85F3-B387B2C86D8D}" presName="composite" presStyleCnt="0"/>
      <dgm:spPr/>
    </dgm:pt>
    <dgm:pt modelId="{195B76EC-3EED-4CAD-877D-2FBA3FC7993B}" type="pres">
      <dgm:prSet presAssocID="{E4B7F154-738B-4063-85F3-B387B2C86D8D}" presName="background" presStyleLbl="node0" presStyleIdx="0" presStyleCnt="1"/>
      <dgm:spPr/>
    </dgm:pt>
    <dgm:pt modelId="{CF2ED356-BB0D-4E7B-955F-F0D9D27773F5}" type="pres">
      <dgm:prSet presAssocID="{E4B7F154-738B-4063-85F3-B387B2C86D8D}" presName="text" presStyleLbl="fgAcc0" presStyleIdx="0" presStyleCnt="1" custLinFactNeighborX="-979" custLinFactNeighborY="70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978564-F2AD-4517-8D1C-86F09A26DC83}" type="pres">
      <dgm:prSet presAssocID="{E4B7F154-738B-4063-85F3-B387B2C86D8D}" presName="hierChild2" presStyleCnt="0"/>
      <dgm:spPr/>
    </dgm:pt>
  </dgm:ptLst>
  <dgm:cxnLst>
    <dgm:cxn modelId="{D498C546-7870-40BF-B8D2-2B222AFE5A41}" type="presOf" srcId="{330AE3C7-1651-43AD-8D1B-AC393CF3A38E}" destId="{878DF9C1-BE33-4795-B79E-29C5CACC9259}" srcOrd="0" destOrd="0" presId="urn:microsoft.com/office/officeart/2005/8/layout/hierarchy1"/>
    <dgm:cxn modelId="{5AA3D024-DB34-4AA6-9B35-9D3369CB3BF2}" type="presOf" srcId="{E4B7F154-738B-4063-85F3-B387B2C86D8D}" destId="{CF2ED356-BB0D-4E7B-955F-F0D9D27773F5}" srcOrd="0" destOrd="0" presId="urn:microsoft.com/office/officeart/2005/8/layout/hierarchy1"/>
    <dgm:cxn modelId="{0142B0CC-34D1-4219-BF90-3CFE46F91D5E}" srcId="{330AE3C7-1651-43AD-8D1B-AC393CF3A38E}" destId="{E4B7F154-738B-4063-85F3-B387B2C86D8D}" srcOrd="0" destOrd="0" parTransId="{86998BE5-8E0C-49FE-A1E8-5DF2A16C12CA}" sibTransId="{9DF9243A-735D-4306-A66C-7A492CE364FD}"/>
    <dgm:cxn modelId="{A3598BC0-AB0A-425D-94E8-6B7FE90965B3}" type="presParOf" srcId="{878DF9C1-BE33-4795-B79E-29C5CACC9259}" destId="{35F0FABF-BA77-41E8-918E-BC2E19551588}" srcOrd="0" destOrd="0" presId="urn:microsoft.com/office/officeart/2005/8/layout/hierarchy1"/>
    <dgm:cxn modelId="{12CBC1B1-D1AB-46B1-810B-4F50ADB17C81}" type="presParOf" srcId="{35F0FABF-BA77-41E8-918E-BC2E19551588}" destId="{63A2BA02-EEC4-4062-9C02-B7CE9A206FCF}" srcOrd="0" destOrd="0" presId="urn:microsoft.com/office/officeart/2005/8/layout/hierarchy1"/>
    <dgm:cxn modelId="{D41FCE30-D27C-4D48-9D7E-0239E4E45C5D}" type="presParOf" srcId="{63A2BA02-EEC4-4062-9C02-B7CE9A206FCF}" destId="{195B76EC-3EED-4CAD-877D-2FBA3FC7993B}" srcOrd="0" destOrd="0" presId="urn:microsoft.com/office/officeart/2005/8/layout/hierarchy1"/>
    <dgm:cxn modelId="{B10BF8EF-BFF4-4A57-B1A0-627D8208EB8C}" type="presParOf" srcId="{63A2BA02-EEC4-4062-9C02-B7CE9A206FCF}" destId="{CF2ED356-BB0D-4E7B-955F-F0D9D27773F5}" srcOrd="1" destOrd="0" presId="urn:microsoft.com/office/officeart/2005/8/layout/hierarchy1"/>
    <dgm:cxn modelId="{DF4981CB-24B4-4715-A341-096379DDF4A3}" type="presParOf" srcId="{35F0FABF-BA77-41E8-918E-BC2E19551588}" destId="{2E978564-F2AD-4517-8D1C-86F09A26DC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1D8FFD-649F-43C1-971B-085CF264800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71FB1FD-56BB-491D-847C-B986AADED66A}">
      <dgm:prSet/>
      <dgm:spPr/>
      <dgm:t>
        <a:bodyPr/>
        <a:lstStyle/>
        <a:p>
          <a:pPr rtl="0"/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Нестандартные</a:t>
          </a:r>
          <a:r>
            <a:rPr lang="en-US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уроки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7244D47-A6DE-48ED-A156-F0BD0D7B6325}" type="parTrans" cxnId="{ED2E9326-335A-4C8F-B032-3D896CD8F93C}">
      <dgm:prSet/>
      <dgm:spPr/>
      <dgm:t>
        <a:bodyPr/>
        <a:lstStyle/>
        <a:p>
          <a:endParaRPr lang="ru-RU"/>
        </a:p>
      </dgm:t>
    </dgm:pt>
    <dgm:pt modelId="{D00D90AF-8091-498F-AAA4-ED7B76138574}" type="sibTrans" cxnId="{ED2E9326-335A-4C8F-B032-3D896CD8F93C}">
      <dgm:prSet/>
      <dgm:spPr/>
      <dgm:t>
        <a:bodyPr/>
        <a:lstStyle/>
        <a:p>
          <a:endParaRPr lang="ru-RU"/>
        </a:p>
      </dgm:t>
    </dgm:pt>
    <dgm:pt modelId="{88203FCC-96DF-416D-A7B4-B5B4E1991042}" type="pres">
      <dgm:prSet presAssocID="{DB1D8FFD-649F-43C1-971B-085CF26480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CC94E1-82A1-4BAD-AAE9-9C2D46D748B7}" type="pres">
      <dgm:prSet presAssocID="{771FB1FD-56BB-491D-847C-B986AADED66A}" presName="hierRoot1" presStyleCnt="0"/>
      <dgm:spPr/>
    </dgm:pt>
    <dgm:pt modelId="{2F7AF0D3-0E52-4F08-BEC1-8EAE97116C9D}" type="pres">
      <dgm:prSet presAssocID="{771FB1FD-56BB-491D-847C-B986AADED66A}" presName="composite" presStyleCnt="0"/>
      <dgm:spPr/>
    </dgm:pt>
    <dgm:pt modelId="{E0CF5F79-47E8-46B1-9B06-5CA7A9FE36BA}" type="pres">
      <dgm:prSet presAssocID="{771FB1FD-56BB-491D-847C-B986AADED66A}" presName="background" presStyleLbl="node0" presStyleIdx="0" presStyleCnt="1"/>
      <dgm:spPr/>
      <dgm:t>
        <a:bodyPr/>
        <a:lstStyle/>
        <a:p>
          <a:endParaRPr lang="ru-RU"/>
        </a:p>
      </dgm:t>
    </dgm:pt>
    <dgm:pt modelId="{1DDFAC7D-12FA-4E93-95E2-4C4A02A37061}" type="pres">
      <dgm:prSet presAssocID="{771FB1FD-56BB-491D-847C-B986AADED66A}" presName="text" presStyleLbl="fgAcc0" presStyleIdx="0" presStyleCnt="1" custLinFactNeighborX="-18762" custLinFactNeighborY="12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57D989-0CBC-4361-A409-433EBCC913C8}" type="pres">
      <dgm:prSet presAssocID="{771FB1FD-56BB-491D-847C-B986AADED66A}" presName="hierChild2" presStyleCnt="0"/>
      <dgm:spPr/>
    </dgm:pt>
  </dgm:ptLst>
  <dgm:cxnLst>
    <dgm:cxn modelId="{2B77B12B-AFF5-4B88-9E1D-AACCA272422B}" type="presOf" srcId="{771FB1FD-56BB-491D-847C-B986AADED66A}" destId="{1DDFAC7D-12FA-4E93-95E2-4C4A02A37061}" srcOrd="0" destOrd="0" presId="urn:microsoft.com/office/officeart/2005/8/layout/hierarchy1"/>
    <dgm:cxn modelId="{A99452BE-AA67-44C6-B660-62A17D0ECB98}" type="presOf" srcId="{DB1D8FFD-649F-43C1-971B-085CF2648008}" destId="{88203FCC-96DF-416D-A7B4-B5B4E1991042}" srcOrd="0" destOrd="0" presId="urn:microsoft.com/office/officeart/2005/8/layout/hierarchy1"/>
    <dgm:cxn modelId="{ED2E9326-335A-4C8F-B032-3D896CD8F93C}" srcId="{DB1D8FFD-649F-43C1-971B-085CF2648008}" destId="{771FB1FD-56BB-491D-847C-B986AADED66A}" srcOrd="0" destOrd="0" parTransId="{77244D47-A6DE-48ED-A156-F0BD0D7B6325}" sibTransId="{D00D90AF-8091-498F-AAA4-ED7B76138574}"/>
    <dgm:cxn modelId="{AA22C050-9CEA-484A-86CF-01E890C90463}" type="presParOf" srcId="{88203FCC-96DF-416D-A7B4-B5B4E1991042}" destId="{A8CC94E1-82A1-4BAD-AAE9-9C2D46D748B7}" srcOrd="0" destOrd="0" presId="urn:microsoft.com/office/officeart/2005/8/layout/hierarchy1"/>
    <dgm:cxn modelId="{6D69B9C6-1865-49EE-96B6-2A610D217F0F}" type="presParOf" srcId="{A8CC94E1-82A1-4BAD-AAE9-9C2D46D748B7}" destId="{2F7AF0D3-0E52-4F08-BEC1-8EAE97116C9D}" srcOrd="0" destOrd="0" presId="urn:microsoft.com/office/officeart/2005/8/layout/hierarchy1"/>
    <dgm:cxn modelId="{D2CFBFB3-B9F7-4437-A9C6-9B47D663DEF5}" type="presParOf" srcId="{2F7AF0D3-0E52-4F08-BEC1-8EAE97116C9D}" destId="{E0CF5F79-47E8-46B1-9B06-5CA7A9FE36BA}" srcOrd="0" destOrd="0" presId="urn:microsoft.com/office/officeart/2005/8/layout/hierarchy1"/>
    <dgm:cxn modelId="{A2A56E54-CFC4-4775-B8F1-50F34F6F4CC3}" type="presParOf" srcId="{2F7AF0D3-0E52-4F08-BEC1-8EAE97116C9D}" destId="{1DDFAC7D-12FA-4E93-95E2-4C4A02A37061}" srcOrd="1" destOrd="0" presId="urn:microsoft.com/office/officeart/2005/8/layout/hierarchy1"/>
    <dgm:cxn modelId="{CC2E87A2-CD42-42CD-82B2-F1CB79C8FEAB}" type="presParOf" srcId="{A8CC94E1-82A1-4BAD-AAE9-9C2D46D748B7}" destId="{AE57D989-0CBC-4361-A409-433EBCC913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725146-38AF-470B-9D56-07990580828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DFB29495-7018-43CB-84C0-36E7BD9CE492}">
      <dgm:prSet/>
      <dgm:spPr/>
      <dgm:t>
        <a:bodyPr/>
        <a:lstStyle/>
        <a:p>
          <a:pPr rtl="0"/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Практикумы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8D6E7570-E7F2-4D29-9023-61516699231C}" type="parTrans" cxnId="{14FD3AFD-5A35-4378-8EC4-D9EA49AE0B30}">
      <dgm:prSet/>
      <dgm:spPr/>
      <dgm:t>
        <a:bodyPr/>
        <a:lstStyle/>
        <a:p>
          <a:endParaRPr lang="ru-RU"/>
        </a:p>
      </dgm:t>
    </dgm:pt>
    <dgm:pt modelId="{E1AF8315-7728-4033-8A25-0D55E44A73B2}" type="sibTrans" cxnId="{14FD3AFD-5A35-4378-8EC4-D9EA49AE0B30}">
      <dgm:prSet/>
      <dgm:spPr/>
      <dgm:t>
        <a:bodyPr/>
        <a:lstStyle/>
        <a:p>
          <a:endParaRPr lang="ru-RU"/>
        </a:p>
      </dgm:t>
    </dgm:pt>
    <dgm:pt modelId="{F03DC4B0-72C4-4933-A0E6-D03E0629501F}" type="pres">
      <dgm:prSet presAssocID="{4A725146-38AF-470B-9D56-0799058082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0033CB-98B2-4C67-92F9-F2903E8482DF}" type="pres">
      <dgm:prSet presAssocID="{DFB29495-7018-43CB-84C0-36E7BD9CE492}" presName="hierRoot1" presStyleCnt="0"/>
      <dgm:spPr/>
    </dgm:pt>
    <dgm:pt modelId="{E5DD1094-254A-4614-81A6-4431A671DA8F}" type="pres">
      <dgm:prSet presAssocID="{DFB29495-7018-43CB-84C0-36E7BD9CE492}" presName="composite" presStyleCnt="0"/>
      <dgm:spPr/>
    </dgm:pt>
    <dgm:pt modelId="{D8A691EF-E313-463D-B118-053A41C45B05}" type="pres">
      <dgm:prSet presAssocID="{DFB29495-7018-43CB-84C0-36E7BD9CE492}" presName="background" presStyleLbl="node0" presStyleIdx="0" presStyleCnt="1"/>
      <dgm:spPr/>
    </dgm:pt>
    <dgm:pt modelId="{36DEEB88-AAAF-4CF3-A1A9-C499FA19B1A6}" type="pres">
      <dgm:prSet presAssocID="{DFB29495-7018-43CB-84C0-36E7BD9CE492}" presName="text" presStyleLbl="fgAcc0" presStyleIdx="0" presStyleCnt="1" custLinFactNeighborX="-18762" custLinFactNeighborY="-99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844F8E-B190-432A-B5AB-3BB1A3025127}" type="pres">
      <dgm:prSet presAssocID="{DFB29495-7018-43CB-84C0-36E7BD9CE492}" presName="hierChild2" presStyleCnt="0"/>
      <dgm:spPr/>
    </dgm:pt>
  </dgm:ptLst>
  <dgm:cxnLst>
    <dgm:cxn modelId="{14FD3AFD-5A35-4378-8EC4-D9EA49AE0B30}" srcId="{4A725146-38AF-470B-9D56-079905808289}" destId="{DFB29495-7018-43CB-84C0-36E7BD9CE492}" srcOrd="0" destOrd="0" parTransId="{8D6E7570-E7F2-4D29-9023-61516699231C}" sibTransId="{E1AF8315-7728-4033-8A25-0D55E44A73B2}"/>
    <dgm:cxn modelId="{690CAB33-CBB0-4B38-857A-E4FF7A0A45DC}" type="presOf" srcId="{DFB29495-7018-43CB-84C0-36E7BD9CE492}" destId="{36DEEB88-AAAF-4CF3-A1A9-C499FA19B1A6}" srcOrd="0" destOrd="0" presId="urn:microsoft.com/office/officeart/2005/8/layout/hierarchy1"/>
    <dgm:cxn modelId="{BF2120AE-4264-42D0-AD72-407FEF5091AD}" type="presOf" srcId="{4A725146-38AF-470B-9D56-079905808289}" destId="{F03DC4B0-72C4-4933-A0E6-D03E0629501F}" srcOrd="0" destOrd="0" presId="urn:microsoft.com/office/officeart/2005/8/layout/hierarchy1"/>
    <dgm:cxn modelId="{86FF0513-480B-4717-BD7F-B607F551FA19}" type="presParOf" srcId="{F03DC4B0-72C4-4933-A0E6-D03E0629501F}" destId="{FC0033CB-98B2-4C67-92F9-F2903E8482DF}" srcOrd="0" destOrd="0" presId="urn:microsoft.com/office/officeart/2005/8/layout/hierarchy1"/>
    <dgm:cxn modelId="{6FE60D16-6CBC-4F0E-83FD-ED577E374C12}" type="presParOf" srcId="{FC0033CB-98B2-4C67-92F9-F2903E8482DF}" destId="{E5DD1094-254A-4614-81A6-4431A671DA8F}" srcOrd="0" destOrd="0" presId="urn:microsoft.com/office/officeart/2005/8/layout/hierarchy1"/>
    <dgm:cxn modelId="{D08B5D13-97D2-4B01-A806-225B92E594A8}" type="presParOf" srcId="{E5DD1094-254A-4614-81A6-4431A671DA8F}" destId="{D8A691EF-E313-463D-B118-053A41C45B05}" srcOrd="0" destOrd="0" presId="urn:microsoft.com/office/officeart/2005/8/layout/hierarchy1"/>
    <dgm:cxn modelId="{D2ED9A78-40CD-4D3A-BE6F-EAFA5997FA04}" type="presParOf" srcId="{E5DD1094-254A-4614-81A6-4431A671DA8F}" destId="{36DEEB88-AAAF-4CF3-A1A9-C499FA19B1A6}" srcOrd="1" destOrd="0" presId="urn:microsoft.com/office/officeart/2005/8/layout/hierarchy1"/>
    <dgm:cxn modelId="{0CB4501A-A4ED-4430-A67E-E5AEA344DEF0}" type="presParOf" srcId="{FC0033CB-98B2-4C67-92F9-F2903E8482DF}" destId="{7A844F8E-B190-432A-B5AB-3BB1A30251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4A394B-2456-491F-BAF2-245B4EC42B05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9569179-8EE5-4762-A71A-E2F2372F0E2D}">
      <dgm:prSet custT="1"/>
      <dgm:spPr/>
      <dgm:t>
        <a:bodyPr/>
        <a:lstStyle/>
        <a:p>
          <a:pPr rtl="0"/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Экскурсы </a:t>
          </a:r>
          <a:r>
            <a:rPr lang="en-US" sz="17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в историю</a:t>
          </a:r>
          <a:r>
            <a:rPr lang="en-US" sz="17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предмета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7CC4A99D-B730-4A1E-9422-BD2A3731C6F1}" type="parTrans" cxnId="{A2C328F6-F4B6-47BC-BF9C-F3A3F1CA2750}">
      <dgm:prSet/>
      <dgm:spPr/>
      <dgm:t>
        <a:bodyPr/>
        <a:lstStyle/>
        <a:p>
          <a:endParaRPr lang="ru-RU"/>
        </a:p>
      </dgm:t>
    </dgm:pt>
    <dgm:pt modelId="{F30FE731-A39B-4868-A054-85455DA0B2CA}" type="sibTrans" cxnId="{A2C328F6-F4B6-47BC-BF9C-F3A3F1CA2750}">
      <dgm:prSet/>
      <dgm:spPr/>
      <dgm:t>
        <a:bodyPr/>
        <a:lstStyle/>
        <a:p>
          <a:endParaRPr lang="ru-RU"/>
        </a:p>
      </dgm:t>
    </dgm:pt>
    <dgm:pt modelId="{265A076E-D54B-405E-BF56-B69A731712A8}" type="pres">
      <dgm:prSet presAssocID="{384A394B-2456-491F-BAF2-245B4EC42B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C62DA6-3AF9-48DE-8677-AED527B45152}" type="pres">
      <dgm:prSet presAssocID="{B9569179-8EE5-4762-A71A-E2F2372F0E2D}" presName="hierRoot1" presStyleCnt="0"/>
      <dgm:spPr/>
    </dgm:pt>
    <dgm:pt modelId="{E447F97C-82B0-421A-9ABB-4CEDDE4E687A}" type="pres">
      <dgm:prSet presAssocID="{B9569179-8EE5-4762-A71A-E2F2372F0E2D}" presName="composite" presStyleCnt="0"/>
      <dgm:spPr/>
    </dgm:pt>
    <dgm:pt modelId="{387930DB-B1B4-4583-B8F0-BFDFC8A364D2}" type="pres">
      <dgm:prSet presAssocID="{B9569179-8EE5-4762-A71A-E2F2372F0E2D}" presName="background" presStyleLbl="node0" presStyleIdx="0" presStyleCnt="1"/>
      <dgm:spPr/>
    </dgm:pt>
    <dgm:pt modelId="{6B83E26D-FE5D-4CA8-B2E3-4A31608CE798}" type="pres">
      <dgm:prSet presAssocID="{B9569179-8EE5-4762-A71A-E2F2372F0E2D}" presName="text" presStyleLbl="fgAcc0" presStyleIdx="0" presStyleCnt="1" custLinFactNeighborX="4690" custLinFactNeighborY="-2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ADDF9B-7768-4D9D-B952-04992F6C89D5}" type="pres">
      <dgm:prSet presAssocID="{B9569179-8EE5-4762-A71A-E2F2372F0E2D}" presName="hierChild2" presStyleCnt="0"/>
      <dgm:spPr/>
    </dgm:pt>
  </dgm:ptLst>
  <dgm:cxnLst>
    <dgm:cxn modelId="{34C16A6F-A08D-4822-AA18-C6771402FD37}" type="presOf" srcId="{B9569179-8EE5-4762-A71A-E2F2372F0E2D}" destId="{6B83E26D-FE5D-4CA8-B2E3-4A31608CE798}" srcOrd="0" destOrd="0" presId="urn:microsoft.com/office/officeart/2005/8/layout/hierarchy1"/>
    <dgm:cxn modelId="{898E51D0-A76F-4F5C-AB93-33A736CF9E4B}" type="presOf" srcId="{384A394B-2456-491F-BAF2-245B4EC42B05}" destId="{265A076E-D54B-405E-BF56-B69A731712A8}" srcOrd="0" destOrd="0" presId="urn:microsoft.com/office/officeart/2005/8/layout/hierarchy1"/>
    <dgm:cxn modelId="{A2C328F6-F4B6-47BC-BF9C-F3A3F1CA2750}" srcId="{384A394B-2456-491F-BAF2-245B4EC42B05}" destId="{B9569179-8EE5-4762-A71A-E2F2372F0E2D}" srcOrd="0" destOrd="0" parTransId="{7CC4A99D-B730-4A1E-9422-BD2A3731C6F1}" sibTransId="{F30FE731-A39B-4868-A054-85455DA0B2CA}"/>
    <dgm:cxn modelId="{64A32AC8-2419-4342-BD5D-AA78D030DE53}" type="presParOf" srcId="{265A076E-D54B-405E-BF56-B69A731712A8}" destId="{40C62DA6-3AF9-48DE-8677-AED527B45152}" srcOrd="0" destOrd="0" presId="urn:microsoft.com/office/officeart/2005/8/layout/hierarchy1"/>
    <dgm:cxn modelId="{A43EDDB8-2B61-4BBA-8087-DED907465E5B}" type="presParOf" srcId="{40C62DA6-3AF9-48DE-8677-AED527B45152}" destId="{E447F97C-82B0-421A-9ABB-4CEDDE4E687A}" srcOrd="0" destOrd="0" presId="urn:microsoft.com/office/officeart/2005/8/layout/hierarchy1"/>
    <dgm:cxn modelId="{36083B7F-5A77-4EC7-A842-7DED4F5209CF}" type="presParOf" srcId="{E447F97C-82B0-421A-9ABB-4CEDDE4E687A}" destId="{387930DB-B1B4-4583-B8F0-BFDFC8A364D2}" srcOrd="0" destOrd="0" presId="urn:microsoft.com/office/officeart/2005/8/layout/hierarchy1"/>
    <dgm:cxn modelId="{1128EA61-8A91-442F-9970-912AA8BDBAD0}" type="presParOf" srcId="{E447F97C-82B0-421A-9ABB-4CEDDE4E687A}" destId="{6B83E26D-FE5D-4CA8-B2E3-4A31608CE798}" srcOrd="1" destOrd="0" presId="urn:microsoft.com/office/officeart/2005/8/layout/hierarchy1"/>
    <dgm:cxn modelId="{885FE4DC-A840-44C9-9366-A7BAB66F6D33}" type="presParOf" srcId="{40C62DA6-3AF9-48DE-8677-AED527B45152}" destId="{64ADDF9B-7768-4D9D-B952-04992F6C89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08BFDD-0AD1-4AB0-80B9-3472626D6C9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643CCE1-21B2-4726-B14A-02C2023C54AE}">
      <dgm:prSet custT="1"/>
      <dgm:spPr/>
      <dgm:t>
        <a:bodyPr/>
        <a:lstStyle/>
        <a:p>
          <a:pPr rtl="0"/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Дидактические</a:t>
          </a:r>
          <a:r>
            <a:rPr lang="en-US" sz="17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игры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E1BCF798-B9AC-413C-AC3A-4BE73CE00818}" type="parTrans" cxnId="{DAA31A6D-50F0-4BFE-B600-18D19FEBBE42}">
      <dgm:prSet/>
      <dgm:spPr/>
      <dgm:t>
        <a:bodyPr/>
        <a:lstStyle/>
        <a:p>
          <a:endParaRPr lang="ru-RU"/>
        </a:p>
      </dgm:t>
    </dgm:pt>
    <dgm:pt modelId="{90943255-C9FA-4FB7-82CF-124893FF2A55}" type="sibTrans" cxnId="{DAA31A6D-50F0-4BFE-B600-18D19FEBBE42}">
      <dgm:prSet/>
      <dgm:spPr/>
      <dgm:t>
        <a:bodyPr/>
        <a:lstStyle/>
        <a:p>
          <a:endParaRPr lang="ru-RU"/>
        </a:p>
      </dgm:t>
    </dgm:pt>
    <dgm:pt modelId="{EE147458-A286-4DA5-B9EE-81A01C42737B}" type="pres">
      <dgm:prSet presAssocID="{7E08BFDD-0AD1-4AB0-80B9-3472626D6C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5602A2E-9AD3-4389-A463-9270178D6218}" type="pres">
      <dgm:prSet presAssocID="{6643CCE1-21B2-4726-B14A-02C2023C54AE}" presName="hierRoot1" presStyleCnt="0"/>
      <dgm:spPr/>
    </dgm:pt>
    <dgm:pt modelId="{E28AB16F-08D5-43E6-9BE3-C0A0CB6307BD}" type="pres">
      <dgm:prSet presAssocID="{6643CCE1-21B2-4726-B14A-02C2023C54AE}" presName="composite" presStyleCnt="0"/>
      <dgm:spPr/>
    </dgm:pt>
    <dgm:pt modelId="{831663DC-F164-4450-84B2-B35E41DD6378}" type="pres">
      <dgm:prSet presAssocID="{6643CCE1-21B2-4726-B14A-02C2023C54AE}" presName="background" presStyleLbl="node0" presStyleIdx="0" presStyleCnt="1"/>
      <dgm:spPr/>
    </dgm:pt>
    <dgm:pt modelId="{8447417E-5149-4A3A-95E4-9BE08F708C36}" type="pres">
      <dgm:prSet presAssocID="{6643CCE1-21B2-4726-B14A-02C2023C54A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7C913B-A4A9-4781-94A3-3A0F8794B443}" type="pres">
      <dgm:prSet presAssocID="{6643CCE1-21B2-4726-B14A-02C2023C54AE}" presName="hierChild2" presStyleCnt="0"/>
      <dgm:spPr/>
    </dgm:pt>
  </dgm:ptLst>
  <dgm:cxnLst>
    <dgm:cxn modelId="{DAA31A6D-50F0-4BFE-B600-18D19FEBBE42}" srcId="{7E08BFDD-0AD1-4AB0-80B9-3472626D6C96}" destId="{6643CCE1-21B2-4726-B14A-02C2023C54AE}" srcOrd="0" destOrd="0" parTransId="{E1BCF798-B9AC-413C-AC3A-4BE73CE00818}" sibTransId="{90943255-C9FA-4FB7-82CF-124893FF2A55}"/>
    <dgm:cxn modelId="{24119C4E-F4F1-419E-8B03-299A91B8D03A}" type="presOf" srcId="{6643CCE1-21B2-4726-B14A-02C2023C54AE}" destId="{8447417E-5149-4A3A-95E4-9BE08F708C36}" srcOrd="0" destOrd="0" presId="urn:microsoft.com/office/officeart/2005/8/layout/hierarchy1"/>
    <dgm:cxn modelId="{AB467985-8DE7-477C-AACB-B4645E68D600}" type="presOf" srcId="{7E08BFDD-0AD1-4AB0-80B9-3472626D6C96}" destId="{EE147458-A286-4DA5-B9EE-81A01C42737B}" srcOrd="0" destOrd="0" presId="urn:microsoft.com/office/officeart/2005/8/layout/hierarchy1"/>
    <dgm:cxn modelId="{DACCE4CE-035C-4723-B031-596E24546F01}" type="presParOf" srcId="{EE147458-A286-4DA5-B9EE-81A01C42737B}" destId="{85602A2E-9AD3-4389-A463-9270178D6218}" srcOrd="0" destOrd="0" presId="urn:microsoft.com/office/officeart/2005/8/layout/hierarchy1"/>
    <dgm:cxn modelId="{0F56E458-6A7F-4607-BD72-3678064EAE13}" type="presParOf" srcId="{85602A2E-9AD3-4389-A463-9270178D6218}" destId="{E28AB16F-08D5-43E6-9BE3-C0A0CB6307BD}" srcOrd="0" destOrd="0" presId="urn:microsoft.com/office/officeart/2005/8/layout/hierarchy1"/>
    <dgm:cxn modelId="{E942FDD7-C811-4387-9564-C21F35E8698C}" type="presParOf" srcId="{E28AB16F-08D5-43E6-9BE3-C0A0CB6307BD}" destId="{831663DC-F164-4450-84B2-B35E41DD6378}" srcOrd="0" destOrd="0" presId="urn:microsoft.com/office/officeart/2005/8/layout/hierarchy1"/>
    <dgm:cxn modelId="{0FECA799-835E-4E3D-964C-A0BAEC23E8AE}" type="presParOf" srcId="{E28AB16F-08D5-43E6-9BE3-C0A0CB6307BD}" destId="{8447417E-5149-4A3A-95E4-9BE08F708C36}" srcOrd="1" destOrd="0" presId="urn:microsoft.com/office/officeart/2005/8/layout/hierarchy1"/>
    <dgm:cxn modelId="{4FC94516-AB7E-40D5-87C7-FC84FBFBFA12}" type="presParOf" srcId="{85602A2E-9AD3-4389-A463-9270178D6218}" destId="{C77C913B-A4A9-4781-94A3-3A0F8794B4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76EC-3EED-4CAD-877D-2FBA3FC7993B}">
      <dsp:nvSpPr>
        <dsp:cNvPr id="0" name=""/>
        <dsp:cNvSpPr/>
      </dsp:nvSpPr>
      <dsp:spPr>
        <a:xfrm>
          <a:off x="785820" y="69"/>
          <a:ext cx="1603364" cy="10181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ED356-BB0D-4E7B-955F-F0D9D27773F5}">
      <dsp:nvSpPr>
        <dsp:cNvPr id="0" name=""/>
        <dsp:cNvSpPr/>
      </dsp:nvSpPr>
      <dsp:spPr>
        <a:xfrm>
          <a:off x="963971" y="169313"/>
          <a:ext cx="1603364" cy="101813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Нетрадиционные формы, методы и средства обучения.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3791" y="199133"/>
        <a:ext cx="1543724" cy="958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F5F79-47E8-46B1-9B06-5CA7A9FE36BA}">
      <dsp:nvSpPr>
        <dsp:cNvPr id="0" name=""/>
        <dsp:cNvSpPr/>
      </dsp:nvSpPr>
      <dsp:spPr>
        <a:xfrm>
          <a:off x="-169227" y="192898"/>
          <a:ext cx="1523047" cy="967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FAC7D-12FA-4E93-95E2-4C4A02A37061}">
      <dsp:nvSpPr>
        <dsp:cNvPr id="0" name=""/>
        <dsp:cNvSpPr/>
      </dsp:nvSpPr>
      <dsp:spPr>
        <a:xfrm>
          <a:off x="0" y="353664"/>
          <a:ext cx="1523047" cy="96713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Нестандартные</a:t>
          </a:r>
          <a:r>
            <a:rPr lang="en-US" sz="14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уроки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6" y="381990"/>
        <a:ext cx="1466395" cy="910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691EF-E313-463D-B118-053A41C45B05}">
      <dsp:nvSpPr>
        <dsp:cNvPr id="0" name=""/>
        <dsp:cNvSpPr/>
      </dsp:nvSpPr>
      <dsp:spPr>
        <a:xfrm>
          <a:off x="-169227" y="-3"/>
          <a:ext cx="1523047" cy="967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EEB88-AAAF-4CF3-A1A9-C499FA19B1A6}">
      <dsp:nvSpPr>
        <dsp:cNvPr id="0" name=""/>
        <dsp:cNvSpPr/>
      </dsp:nvSpPr>
      <dsp:spPr>
        <a:xfrm>
          <a:off x="0" y="160763"/>
          <a:ext cx="1523047" cy="96713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Практикумы</a:t>
          </a:r>
          <a:endParaRPr lang="ru-RU" sz="17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6" y="189089"/>
        <a:ext cx="1466395" cy="9104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930DB-B1B4-4583-B8F0-BFDFC8A364D2}">
      <dsp:nvSpPr>
        <dsp:cNvPr id="0" name=""/>
        <dsp:cNvSpPr/>
      </dsp:nvSpPr>
      <dsp:spPr>
        <a:xfrm>
          <a:off x="0" y="71439"/>
          <a:ext cx="1523047" cy="967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3E26D-FE5D-4CA8-B2E3-4A31608CE798}">
      <dsp:nvSpPr>
        <dsp:cNvPr id="0" name=""/>
        <dsp:cNvSpPr/>
      </dsp:nvSpPr>
      <dsp:spPr>
        <a:xfrm>
          <a:off x="169227" y="232205"/>
          <a:ext cx="1523047" cy="96713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Экскурсы </a:t>
          </a:r>
          <a:r>
            <a:rPr lang="en-US" sz="17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в историю</a:t>
          </a:r>
          <a:r>
            <a:rPr lang="en-US" sz="17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предмета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553" y="260531"/>
        <a:ext cx="1466395" cy="9104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663DC-F164-4450-84B2-B35E41DD6378}">
      <dsp:nvSpPr>
        <dsp:cNvPr id="0" name=""/>
        <dsp:cNvSpPr/>
      </dsp:nvSpPr>
      <dsp:spPr>
        <a:xfrm>
          <a:off x="826" y="97000"/>
          <a:ext cx="1521560" cy="9661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7417E-5149-4A3A-95E4-9BE08F708C36}">
      <dsp:nvSpPr>
        <dsp:cNvPr id="0" name=""/>
        <dsp:cNvSpPr/>
      </dsp:nvSpPr>
      <dsp:spPr>
        <a:xfrm>
          <a:off x="169888" y="257609"/>
          <a:ext cx="1521560" cy="9661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Дидактические</a:t>
          </a:r>
          <a:r>
            <a:rPr lang="en-US" sz="17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игры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187" y="285908"/>
        <a:ext cx="1464962" cy="909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28.02.2024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img-fotki.yandex.ru/get/60015/200418627.15e/0_16ef73_a557fe6e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062038"/>
            <a:ext cx="882502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71538" y="928670"/>
            <a:ext cx="7742664" cy="4877758"/>
            <a:chOff x="1074824" y="867096"/>
            <a:chExt cx="7165477" cy="513845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74824" y="867096"/>
              <a:ext cx="7165477" cy="30152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Игровые технологии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в преподавании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информатики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115617" y="4741065"/>
              <a:ext cx="6530727" cy="1264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Поздеева</a:t>
              </a:r>
              <a:r>
                <a:rPr lang="ru-RU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 Елена Николаевна</a:t>
              </a:r>
              <a:endPara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учитель </a:t>
              </a:r>
              <a:r>
                <a:rPr lang="ru-RU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 физики и информатики</a:t>
              </a:r>
              <a:endPara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МОУ </a:t>
              </a:r>
              <a:r>
                <a:rPr lang="ru-RU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Большеключищенской</a:t>
              </a:r>
              <a:r>
                <a:rPr lang="ru-RU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 СШ имени В.Н. </a:t>
              </a:r>
              <a:r>
                <a:rPr lang="ru-RU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Каштанкина</a:t>
              </a:r>
              <a:endPara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Ульяновского района Ульяновской области</a:t>
              </a:r>
              <a:endParaRPr lang="ru-RU" dirty="0">
                <a:solidFill>
                  <a:schemeClr val="accent2"/>
                </a:solidFill>
                <a:latin typeface="Book Antiqua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4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Игровые технологии способствуют достижению следующих целей:</a:t>
            </a:r>
          </a:p>
          <a:p>
            <a:pPr>
              <a:buNone/>
            </a:pPr>
            <a:endParaRPr lang="ru-RU" alt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активизации мыслительной деятельности,  развитию познавательных способностей;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развитию логического мышления;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углублению знаний по информатике;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восприятию межпредметных связей;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сплочению коллектива, формированию деловых взаимоотношений;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развитию индивидуальности и коммуникативных способностей.</a:t>
            </a:r>
          </a:p>
          <a:p>
            <a:pPr>
              <a:buFont typeface="Wingdings" pitchFamily="2" charset="2"/>
              <a:buChar char="Ø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Требования к игровым формам занятий:</a:t>
            </a:r>
          </a:p>
          <a:p>
            <a:pPr>
              <a:buNone/>
            </a:pPr>
            <a:endParaRPr lang="ru-RU" alt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игры  должны разрабатываться с учетом возрастных особенностей детей;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нужно  предусмотреть более легкие варианты игры;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математические  игры должны разрабатываться с учетом предмета и его материала.</a:t>
            </a:r>
          </a:p>
          <a:p>
            <a:pPr>
              <a:lnSpc>
                <a:spcPct val="150000"/>
              </a:lnSpc>
            </a:pPr>
            <a:endParaRPr lang="ru-RU" alt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Дидактические игры можно проводить не только в начале урока, чтобы привлечь внимание детей и подготовить их к усвоению последующего материала, но и в середине урока, а также в конце урока, подводя итог.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5716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для разных этапов урока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Мотивация знаний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подготовительный этап, когда возникает момент создания положительного эмоционального настроя на усвоение учебного материала.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Игра «Кто быстрее»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Декодируй слова с помощью кода Цезаря.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НЬЩЭ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БИВФЛБ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БМХБГЙУ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ЛМБТТ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УЁЛТУ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01378"/>
              </p:ext>
            </p:extLst>
          </p:nvPr>
        </p:nvGraphicFramePr>
        <p:xfrm>
          <a:off x="928662" y="2857496"/>
          <a:ext cx="6453963" cy="3062176"/>
        </p:xfrm>
        <a:graphic>
          <a:graphicData uri="http://schemas.openxmlformats.org/drawingml/2006/table">
            <a:tbl>
              <a:tblPr/>
              <a:tblGrid>
                <a:gridCol w="3313729"/>
                <a:gridCol w="3140234"/>
              </a:tblGrid>
              <a:tr h="44923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29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0004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Актуализация знаний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это перенос уже имеющихся знаний в новую ситуацию относительно содержания темы и целей урока через постановку проблемных задач. На данном этапе можно предложить игру: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«Кто больше?»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изучении темы «Информация и информационные процессы» учащимся предлагается заполнить таблицу: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3786190"/>
          <a:ext cx="4671690" cy="2407211"/>
        </p:xfrm>
        <a:graphic>
          <a:graphicData uri="http://schemas.openxmlformats.org/drawingml/2006/table">
            <a:tbl>
              <a:tblPr/>
              <a:tblGrid>
                <a:gridCol w="1967023"/>
                <a:gridCol w="2704667"/>
              </a:tblGrid>
              <a:tr h="6592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Информационные процессы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2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Анимация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4"/>
            <a:ext cx="8229600" cy="1857388"/>
          </a:xfrm>
        </p:spPr>
        <p:txBody>
          <a:bodyPr/>
          <a:lstStyle/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Можно предложить ребятам, разгадав ребус или кроссворд, самим назвать тему занятия.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Рисунок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63246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0004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Закрепление знаний.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данном этапе закрепить знания учащихся, необходимые для самостоятельной работы.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Игра «Цепочка».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делится на команды. Для каждой команды учитель записывает число в 2-ой, 8-ой или 16-ой системе счисления. Учащиеся должны по одному выходить к доске и записывать числа столбиком по порядку или по возрастанию или убыванию.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2-я       8-я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1001	57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1010	60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1011	61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Успех использования игр зависит, прежде всего, от атмосферы необходимого речевого общения, которую учитель создает в классе. На основании вышеизложенного можно сделать следующие выводы: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способствует развитию познавательной активности учащихся при изучении информатики.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игры на занятиях позволяет формировать и развивать у обучающихся навыки и умения находить необходимую информацию.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обеспечивает эмоциональное воздействие на обучаемых, активизирует резервные возможности личности. Она облегчает овладение знаниями, умениями и навыками, способствует их актуализации.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формирует способность принимать самостоятельные решения, оценивать свои действия.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143248"/>
            <a:ext cx="8229600" cy="3097251"/>
          </a:xfrm>
        </p:spPr>
        <p:txBody>
          <a:bodyPr/>
          <a:lstStyle/>
          <a:p>
            <a:pPr algn="r"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“Посредственный учитель излагает.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Хороший учитель объясняет.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Выдающийся учитель показывает.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Великий учитель вдохновляет”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Уильяма Уорда</a:t>
            </a:r>
            <a:endParaRPr lang="ru-RU" alt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96289" y="404664"/>
            <a:ext cx="7429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«Игра – это огромное светлое окно, через которое в духовный мир ребенка вливается живительный поток представлений, понятий об окружающем мире. Игра – это искра, зажигающая огонек пытливости и любознательности.»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В.А. Сухомлинский</a:t>
            </a:r>
          </a:p>
        </p:txBody>
      </p:sp>
      <p:pic>
        <p:nvPicPr>
          <p:cNvPr id="2050" name="Picture 2" descr="C:\Users\учитель МГ\Desktop\АО\Анжелика конкурс\семинар\картинки\___20160215_17816263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020876"/>
            <a:ext cx="3367959" cy="2337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потребность в быстром и эффективном овладении информатикой и игровыми технологиями, способствующими развитию познавательного интереса учащегося в процессе изучения предмета информатики.</a:t>
            </a: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методики преподавания предмета «Информатика», повышение уровня познавательной деятельности учащихся школы, разработка методических рекомендаций по применению игровых технологий на уроках информатики.</a:t>
            </a: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интерес учащихся к урокам информатики;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существующие в практике обучения информатике виды и типы упражнений с использованием различных игровых технологий;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предложить ряд игр, которые учитель может использовать на различных этапах урока информатики.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672" y="357166"/>
            <a:ext cx="8115328" cy="5768997"/>
          </a:xfrm>
        </p:spPr>
        <p:txBody>
          <a:bodyPr/>
          <a:lstStyle/>
          <a:p>
            <a:pPr>
              <a:buNone/>
            </a:pPr>
            <a:r>
              <a:rPr lang="ru-RU" altLang="ru-RU" sz="1800" b="1" i="1" dirty="0" smtClean="0">
                <a:latin typeface="Times New Roman" pitchFamily="18" charset="0"/>
                <a:cs typeface="Times New Roman" pitchFamily="18" charset="0"/>
              </a:rPr>
              <a:t>Актуальность применения игровых технологий на уроках информатики: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игровые формы обучения на уроках создают возможности эффективной организации взаимодействия педагога и учащихся, продуктивной формы их общения с присущими им элементами соревнования, непосредственности, неподдельного интереса;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в игре заложены огромные воспитательные и образовательные возможности;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в процессе игр дети приобретают самые различные знания о предметах и явлениях окружающего мира;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игра развивает детскую наблюдательность и способность определять свойства предметов, выявлять их существенные признаки;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включение в урок игр и игровых моментов делает процесс обучения интересным и занимательным, создает у детей бодрое рабочее настроение, облегчает преодоление трудностей в усвоении учебного материала;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5716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разнообразные игровые действия, при помощи которых решается та или иная умственная задача, поддерживают и усиливают интерес детей к учебному предмету;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игры оказывают большое влияние на умственное развитие детей, совершенствуя их мышление, внимание, творческое воображение;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игре участника устраивает любой приз: материальный, моральный (поощрение, грамота, широкое объявление результата), психологический (самоутверждение, подтверждение самооценки) и другие. Причем при групповой деятельности результат воспринимается им через призму общего успеха, отождествляя успех группы, команды как собственный.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04"/>
            <a:ext cx="8229600" cy="555468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Увеличение умственной нагрузки на уроках информатики заставляет задуматься над тем, как вызвать интерес к изучению информатики, поддержать его и обеспечить активную деятельность учащихся в течении всего урока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связи с этим становится актуальным применение нестандартных форм и  методов обучения.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643174" y="2643182"/>
          <a:ext cx="3384550" cy="118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6786578" y="4786322"/>
          <a:ext cx="1692275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4714876" y="4214818"/>
          <a:ext cx="1692275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2714612" y="4143380"/>
          <a:ext cx="1692275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928662" y="4929198"/>
          <a:ext cx="1692275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 rot="10800000" flipV="1">
            <a:off x="1500166" y="3714752"/>
            <a:ext cx="2000264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679025" y="3964785"/>
            <a:ext cx="28575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857752" y="3929066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214942" y="3786190"/>
            <a:ext cx="2357454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Основная цель игры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поднять интерес учащихся к учебе, и тем самым повысить эффективность обучения.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http://www.ksvschool.by/wp-content/uploads/2016/10/home-computer-lap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357430"/>
            <a:ext cx="426287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Прежде чем включить игровую технологию в учебный процесс необходимо определить: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учебный материал целесообразно изучать с использованием игровой технологии;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какого состава учеников следует ее применять;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увязать игру с другими способами обучения;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найти время в учебном плане для ее проведения;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какую игровую технологию следует выбрать по конкретной учебной теме;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подобрать игру, решающую определенные учебные задачи на каждом этапе урока.</a:t>
            </a:r>
          </a:p>
          <a:p>
            <a:pPr lv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17144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57166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игровых технологий, используемые на уроке информатика.</a:t>
            </a:r>
          </a:p>
          <a:p>
            <a:pPr algn="ctr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уроки-игры (урок-путешествие, урок-экскурсия);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отгадывание ребусов, кроссвордов, решение занимательных задач;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строительные, трудовые, технические, конструкторские;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игры-упражнения, игры-тренинги.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C0504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920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Анимация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Пользователь</cp:lastModifiedBy>
  <cp:revision>43</cp:revision>
  <dcterms:created xsi:type="dcterms:W3CDTF">2014-07-06T18:18:01Z</dcterms:created>
  <dcterms:modified xsi:type="dcterms:W3CDTF">2024-02-28T19:31:04Z</dcterms:modified>
</cp:coreProperties>
</file>