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71" r:id="rId4"/>
    <p:sldId id="257" r:id="rId5"/>
    <p:sldId id="27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A29ED-ADB0-4B65-A613-7B148C713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9ED294-13AA-4F29-A9FD-B0C8569B4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717F87-EEC3-4ADF-8FAB-1422D3F6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5D9ED8-D771-40BA-B2FB-5F0A1C43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0C0490-72F9-4475-83F3-9842112F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46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F0CAE-0E89-41BD-A6B1-9EC541AC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9AA391-73B8-4AD3-BD4B-A6FE6F570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29192-681A-4D9D-8324-16E7CF1F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01C518-E56E-459C-B35F-B94FD0DD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0C123-A381-4AB9-9F2F-9BBD2873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7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2EE20-3DA8-487C-B378-4B9B2B7AA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3E9B80-5FA9-4E0E-8BC3-5AED808B5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FB74EC-8C0C-4C98-BDCA-0F280CED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0E695F-E408-4038-BB32-869E0DE3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74335-ABCB-444B-A755-2DD11B80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3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033B5-76F2-4E64-84D3-8E997188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67220-71E7-43A4-A939-511E25886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00DBE7-B845-4D10-BF24-9BAE56C4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5E2B8-358F-42BD-8BC5-CFB2BE862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9EC33A-E33E-4C22-87C7-80E89A54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3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EF1C5-C151-42BE-868E-4E24890B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50C7C5-D066-480B-B893-E777ED20F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096C7-E9B8-42F8-843A-89906B9A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7FBD63-F60B-4D13-B81C-D07E4441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C73CB2-D121-4A63-B066-ADFAC9DF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B8128-D36E-4B9B-B335-C99727B8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90B0B6-4AF2-4CE1-A440-9DCACA78A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8B5CD4-76B2-43FD-8075-DA266B45A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23E87B-C92E-413C-A97A-EA9B653D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7804CA-8DD7-4C3E-AECC-4F042B02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9E8AE7-BF25-4757-885F-0F321DDF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C9E41-7C9C-4242-866B-B82BC70A8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3AA43A-AEFE-410D-9BEB-CCA4556F2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1C7CF9-629D-4CCB-B39D-D6E129D95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74FCB6-FF19-444E-9A24-59861DCE9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DF17EB-9017-49C8-9019-7E470BD4A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E2556A-B28C-4881-A7A8-E2BBF2ED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942147-03E7-447A-904C-39D5BCAD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23B974-706B-4CE9-9518-0EF8950F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3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0280D-8618-4CDF-8260-BFB4A4D3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3C9E9E-B26C-4B55-A6ED-80947B8B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AFE9D2-D6E1-4525-9A2B-8BB62CE6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703637-7E33-4689-8369-6C776674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48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A8B1E8-6B72-42B8-B6DC-EF07D1F34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ED15CF-A2CE-41D6-AF2F-B380EFB16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34BCF7-1989-48E0-95B6-C092773C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8ABB2-D3AC-4867-A228-F13107FB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413041-2EDE-4C6B-97D1-E5B921537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26D769-5020-4BBB-ACAD-CA85EE6EC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CEE3BD-C317-45B2-B112-73A29A28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9BFAD8-DFE7-4515-B661-7C6DC3DE4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0D8EC5-ACC9-4525-914E-A28243EB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0622F-1CB1-457D-B5E1-1185182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68A08B-DE66-414E-922F-6301BF092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012D12-D25F-4DB8-8A3B-7A4287DDA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8669DD-6336-4762-BA83-2C932EC60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DF30-95E4-4930-8BE4-965FB6E3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610DE4-1C69-471D-BBAE-9102287BF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3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F8670-AC77-472B-A998-55A13894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EB5AB-8540-4DCC-AEC3-CCCF52C60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313BDD-CA1C-4EF3-9045-00375074C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4006E-48BC-43AA-98E2-730067D10946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F9960-62EB-4258-BF0D-95A44930D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6D979-9D1F-4D43-9F68-5FDA54F01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0236F-1B4C-40B6-96CE-1F993C90E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1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2.wp.com/studfiles.net/html/2706/228/html_WoJHbm3L2N.Ov8I/img-AptYQm.png">
            <a:extLst>
              <a:ext uri="{FF2B5EF4-FFF2-40B4-BE49-F238E27FC236}">
                <a16:creationId xmlns:a16="http://schemas.microsoft.com/office/drawing/2014/main" id="{EAFEEFAC-E3DD-4848-9ABB-66EAE25A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07" y="4686082"/>
            <a:ext cx="1216241" cy="16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D1DA79-F21C-4999-9707-C03458650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48" y="3962474"/>
            <a:ext cx="1956044" cy="1170965"/>
          </a:xfrm>
          <a:prstGeom prst="rect">
            <a:avLst/>
          </a:prstGeom>
        </p:spPr>
      </p:pic>
      <p:pic>
        <p:nvPicPr>
          <p:cNvPr id="2" name="Picture 2" descr="https://pandia.ru/text/80/536/images/img8.jpg">
            <a:extLst>
              <a:ext uri="{FF2B5EF4-FFF2-40B4-BE49-F238E27FC236}">
                <a16:creationId xmlns:a16="http://schemas.microsoft.com/office/drawing/2014/main" id="{8A6618EB-ED78-4C3B-B69B-80872D95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5" y="429791"/>
            <a:ext cx="2006759" cy="1289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ekorimage.ru/upload/iblock/fb4/fb4deca0e2e132a525cc876b2284d865.jpg">
            <a:extLst>
              <a:ext uri="{FF2B5EF4-FFF2-40B4-BE49-F238E27FC236}">
                <a16:creationId xmlns:a16="http://schemas.microsoft.com/office/drawing/2014/main" id="{5B2DDE03-072B-4754-A18A-00F3D4A9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65" y="556511"/>
            <a:ext cx="2144243" cy="1127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thumbs.dreamstime.com/b/%D1%80%D1%83%D0%BA%D0%B8-%D1%82%D0%B5%D1%81%D1%82%D0%B0-%D0%B7%D0%B0%D0%BC%D0%B5%D1%88%D0%B8%D0%B2%D0%B0%D1%8F-46902656.jpg">
            <a:extLst>
              <a:ext uri="{FF2B5EF4-FFF2-40B4-BE49-F238E27FC236}">
                <a16:creationId xmlns:a16="http://schemas.microsoft.com/office/drawing/2014/main" id="{8A12AE31-486E-423A-9EB5-BE44C6B6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22" y="540848"/>
            <a:ext cx="1697779" cy="1199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fsd.multiurok.ru/html/2021/12/16/s_61bb331a806f2/phpc654ec_kartochki_html_431e2630d51b6cde.jpg">
            <a:extLst>
              <a:ext uri="{FF2B5EF4-FFF2-40B4-BE49-F238E27FC236}">
                <a16:creationId xmlns:a16="http://schemas.microsoft.com/office/drawing/2014/main" id="{E22D5EC8-D49B-44CB-8AD1-B584C805F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r="5328" b="13061"/>
          <a:stretch/>
        </p:blipFill>
        <p:spPr bwMode="auto">
          <a:xfrm>
            <a:off x="9798266" y="831510"/>
            <a:ext cx="1311550" cy="984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4E6760E-F1B5-4B05-A5B3-B8D19E2F1185}"/>
              </a:ext>
            </a:extLst>
          </p:cNvPr>
          <p:cNvCxnSpPr/>
          <p:nvPr/>
        </p:nvCxnSpPr>
        <p:spPr>
          <a:xfrm>
            <a:off x="2650077" y="1021844"/>
            <a:ext cx="71021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B8AD57B-C70A-4D2D-AE36-D458F75ECE30}"/>
              </a:ext>
            </a:extLst>
          </p:cNvPr>
          <p:cNvCxnSpPr/>
          <p:nvPr/>
        </p:nvCxnSpPr>
        <p:spPr>
          <a:xfrm flipV="1">
            <a:off x="5740614" y="1142682"/>
            <a:ext cx="710772" cy="32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F6F4E71-24D8-422B-B8F7-ED1ADE42EA87}"/>
              </a:ext>
            </a:extLst>
          </p:cNvPr>
          <p:cNvCxnSpPr>
            <a:cxnSpLocks/>
          </p:cNvCxnSpPr>
          <p:nvPr/>
        </p:nvCxnSpPr>
        <p:spPr>
          <a:xfrm>
            <a:off x="8463948" y="1175657"/>
            <a:ext cx="84997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200E7CD-7E9E-4B8D-8BF8-F8E4A43B93B7}"/>
              </a:ext>
            </a:extLst>
          </p:cNvPr>
          <p:cNvCxnSpPr/>
          <p:nvPr/>
        </p:nvCxnSpPr>
        <p:spPr>
          <a:xfrm flipH="1">
            <a:off x="6737512" y="5287620"/>
            <a:ext cx="1216241" cy="493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8F48098-890A-4E1A-A960-4F51DA911342}"/>
              </a:ext>
            </a:extLst>
          </p:cNvPr>
          <p:cNvCxnSpPr>
            <a:cxnSpLocks/>
          </p:cNvCxnSpPr>
          <p:nvPr/>
        </p:nvCxnSpPr>
        <p:spPr>
          <a:xfrm flipH="1">
            <a:off x="2183417" y="5318449"/>
            <a:ext cx="587102" cy="476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77B95ACB-9E84-4FBF-B90F-630BF99DEB3F}"/>
              </a:ext>
            </a:extLst>
          </p:cNvPr>
          <p:cNvCxnSpPr/>
          <p:nvPr/>
        </p:nvCxnSpPr>
        <p:spPr>
          <a:xfrm flipH="1" flipV="1">
            <a:off x="4905089" y="4806352"/>
            <a:ext cx="509710" cy="727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2" name="Picture 8" descr="https://i.pinimg.com/originals/5f/14/f3/5f14f3af7761cd8b801043b4bf6105f9.png">
            <a:extLst>
              <a:ext uri="{FF2B5EF4-FFF2-40B4-BE49-F238E27FC236}">
                <a16:creationId xmlns:a16="http://schemas.microsoft.com/office/drawing/2014/main" id="{522C3673-9F9A-4950-96A9-C9C9F9A8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5" y="4806352"/>
            <a:ext cx="1522549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ngimg.com/uploads/toothbrush/toothbrush_PNG116.png">
            <a:extLst>
              <a:ext uri="{FF2B5EF4-FFF2-40B4-BE49-F238E27FC236}">
                <a16:creationId xmlns:a16="http://schemas.microsoft.com/office/drawing/2014/main" id="{A5123CA7-97DC-41CB-A35E-3E1019BAC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15" y="4602755"/>
            <a:ext cx="2144243" cy="151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7C57DE7-A229-4ABF-9184-294A10B9882A}"/>
              </a:ext>
            </a:extLst>
          </p:cNvPr>
          <p:cNvCxnSpPr/>
          <p:nvPr/>
        </p:nvCxnSpPr>
        <p:spPr>
          <a:xfrm>
            <a:off x="11457992" y="1831169"/>
            <a:ext cx="0" cy="77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CBD3B6A-CD46-4DDF-BAB2-450AB9A1D740}"/>
              </a:ext>
            </a:extLst>
          </p:cNvPr>
          <p:cNvCxnSpPr/>
          <p:nvPr/>
        </p:nvCxnSpPr>
        <p:spPr>
          <a:xfrm flipH="1">
            <a:off x="9881118" y="4273420"/>
            <a:ext cx="1160405" cy="532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A1A9284E-D12D-4768-98D5-0DA428D8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8" y="31228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CFEC57-AE22-44A0-8E22-A387F54960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8" y="2373830"/>
            <a:ext cx="2001278" cy="1831169"/>
          </a:xfrm>
          <a:prstGeom prst="rect">
            <a:avLst/>
          </a:prstGeom>
        </p:spPr>
      </p:pic>
      <p:pic>
        <p:nvPicPr>
          <p:cNvPr id="25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0144BE6D-C11E-4401-8AC2-833D9F56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48" y="93313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BF21C34E-5A99-49CA-B1F2-B26CE685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48" y="153668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3BD2CB3B-2185-4DDD-9965-F6A364CB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63" y="3990183"/>
            <a:ext cx="2698689" cy="27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F2CCAC97-A895-4A13-9528-3F3C1FA1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61" y="4421070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10C9CA3A-A5D8-4B4C-AE74-950B59BD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58" y="3429000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1A10E87B-286F-4D96-97ED-A99B0CA2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" y="4448005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FA5B9-3E45-40F1-9696-771F33613B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361" y="2524786"/>
            <a:ext cx="1638910" cy="1740191"/>
          </a:xfrm>
          <a:prstGeom prst="rect">
            <a:avLst/>
          </a:prstGeom>
        </p:spPr>
      </p:pic>
      <p:pic>
        <p:nvPicPr>
          <p:cNvPr id="27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318A1DA5-D7F8-4B5A-8B45-3F234344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692" y="179458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www.pngplay.com/wp-content/uploads/12/Soap-Bubbles-PNG-HD-Photos.png">
            <a:extLst>
              <a:ext uri="{FF2B5EF4-FFF2-40B4-BE49-F238E27FC236}">
                <a16:creationId xmlns:a16="http://schemas.microsoft.com/office/drawing/2014/main" id="{04339837-17F5-4A6C-9110-A830ADF2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11" y="2324656"/>
            <a:ext cx="2183438" cy="22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pinimg.com/736x/43/45/52/43455223709b0ff0aa1d58c1122123fc--sweet-treats-clipart.jpg">
            <a:extLst>
              <a:ext uri="{FF2B5EF4-FFF2-40B4-BE49-F238E27FC236}">
                <a16:creationId xmlns:a16="http://schemas.microsoft.com/office/drawing/2014/main" id="{1C7F625E-D422-4E62-80A7-2B3B67E8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661" y="2158664"/>
            <a:ext cx="4621763" cy="41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96AED5EA-5720-41AF-ACBE-9159D1102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5607697" y="1537846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19241825-DBC7-48CF-AF46-A408B0DB1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3387012" y="2523821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7AC47D1A-7F84-417F-96C3-4BCB566AB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4711959" y="1811566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4CE3F36D-2F47-4E13-A1AD-C71724068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5421085" y="2666383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2F633CE6-9825-4DD7-BC89-F8F353D75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6176865" y="2358980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ACF78162-1553-45D2-B877-A4593D94E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4607767" y="2773470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0BAEA2C9-02AE-4575-BBD3-A244645BC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3979506" y="1918653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pngarts.com/files/3/Candle-PNG-High-Quality-Image.png">
            <a:extLst>
              <a:ext uri="{FF2B5EF4-FFF2-40B4-BE49-F238E27FC236}">
                <a16:creationId xmlns:a16="http://schemas.microsoft.com/office/drawing/2014/main" id="{E8F72CEE-0513-4862-8856-7786BAA2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41224" r="26331"/>
          <a:stretch/>
        </p:blipFill>
        <p:spPr bwMode="auto">
          <a:xfrm>
            <a:off x="3875314" y="2749402"/>
            <a:ext cx="1138335" cy="14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58482038-C8C4-4FDD-B4B0-20C64EB1B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4236955" y="921656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C89202E8-71E0-40C9-B9C0-6810A3390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6434314" y="1339002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109026BE-F0BF-4EF7-9FFD-EC83353AA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4985657" y="802952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05367DC1-1486-471E-A067-F435D7075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5685612" y="1652247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3B8D3E9B-1FEC-416A-A925-5A15F7F22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3652826" y="1502756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E051C3CB-9A5E-4387-B16C-CD5430F9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4144318" y="1735860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3A878658-BB4D-4F93-B7F6-5521096A8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4893985" y="1754470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www.pngarts.com/files/3/Candle-PNG-High-Quality-Image.png">
            <a:extLst>
              <a:ext uri="{FF2B5EF4-FFF2-40B4-BE49-F238E27FC236}">
                <a16:creationId xmlns:a16="http://schemas.microsoft.com/office/drawing/2014/main" id="{99FDBDAF-4BD9-456B-9078-97E8D57B2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-706" r="37031" b="58814"/>
          <a:stretch/>
        </p:blipFill>
        <p:spPr bwMode="auto">
          <a:xfrm>
            <a:off x="5865146" y="531024"/>
            <a:ext cx="623436" cy="1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59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otana.biz/prepod/_bloks/pic/uxj7nkr-001.jpg">
            <a:extLst>
              <a:ext uri="{FF2B5EF4-FFF2-40B4-BE49-F238E27FC236}">
                <a16:creationId xmlns:a16="http://schemas.microsoft.com/office/drawing/2014/main" id="{BC424D8D-1876-48FA-AE99-2613DEADC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18" y="1260629"/>
            <a:ext cx="3144421" cy="29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A4B245-A82F-4BF1-9C59-087A656E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368" y="3877474"/>
            <a:ext cx="3711328" cy="1703711"/>
          </a:xfrm>
          <a:prstGeom prst="rect">
            <a:avLst/>
          </a:prstGeom>
        </p:spPr>
      </p:pic>
      <p:pic>
        <p:nvPicPr>
          <p:cNvPr id="2052" name="Picture 4" descr="https://avatars.mds.yandex.net/get-zen_doc/1856956/pub_5eb00a404670757c12fe55fe_5eb044b86c1563221812381f/scale_1200">
            <a:extLst>
              <a:ext uri="{FF2B5EF4-FFF2-40B4-BE49-F238E27FC236}">
                <a16:creationId xmlns:a16="http://schemas.microsoft.com/office/drawing/2014/main" id="{007E440C-6DF2-4D83-9042-C0CB96FF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63" y="837488"/>
            <a:ext cx="3169467" cy="30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8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urepng.com/public/uploads/large/purepng.com-soupsoupclear-soupsthick-soupshot-soups-1411529826069xprqz.png">
            <a:extLst>
              <a:ext uri="{FF2B5EF4-FFF2-40B4-BE49-F238E27FC236}">
                <a16:creationId xmlns:a16="http://schemas.microsoft.com/office/drawing/2014/main" id="{40CD4A7E-B9D4-4299-8BD0-663550DA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62" y="1942566"/>
            <a:ext cx="3729847" cy="29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ree-png.ru/wp-content/uploads/2022/06/free-png.ru-546.png">
            <a:extLst>
              <a:ext uri="{FF2B5EF4-FFF2-40B4-BE49-F238E27FC236}">
                <a16:creationId xmlns:a16="http://schemas.microsoft.com/office/drawing/2014/main" id="{B2B9D2D1-ED56-4C1D-A1D5-9C55B428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79" y="2264178"/>
            <a:ext cx="3805859" cy="22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12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626080_7-p-fon-kapusta-dlya-prezentatsii-15.png">
            <a:extLst>
              <a:ext uri="{FF2B5EF4-FFF2-40B4-BE49-F238E27FC236}">
                <a16:creationId xmlns:a16="http://schemas.microsoft.com/office/drawing/2014/main" id="{0F40A2DF-B249-4F29-A85D-6A60E655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17" y="320897"/>
            <a:ext cx="2403828" cy="16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ucket3.glanacion.com/anexos/fotos/59/2874059.jpg">
            <a:extLst>
              <a:ext uri="{FF2B5EF4-FFF2-40B4-BE49-F238E27FC236}">
                <a16:creationId xmlns:a16="http://schemas.microsoft.com/office/drawing/2014/main" id="{4234F3F1-F1AE-4A42-92EE-B68F7EC3A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4" t="16439" r="16584" b="5243"/>
          <a:stretch/>
        </p:blipFill>
        <p:spPr bwMode="auto">
          <a:xfrm>
            <a:off x="8237961" y="466120"/>
            <a:ext cx="2436679" cy="19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93/80/82/938082f3e4e00376b156531904d978e3.png">
            <a:extLst>
              <a:ext uri="{FF2B5EF4-FFF2-40B4-BE49-F238E27FC236}">
                <a16:creationId xmlns:a16="http://schemas.microsoft.com/office/drawing/2014/main" id="{DBF9C8F4-30C9-4454-AB0F-94CB840C5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7" y="2849731"/>
            <a:ext cx="1447938" cy="20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honoteka.org/uploads/posts/2022-01/1643302822_54-phonoteka-org-p-maffin-fon-61.png">
            <a:extLst>
              <a:ext uri="{FF2B5EF4-FFF2-40B4-BE49-F238E27FC236}">
                <a16:creationId xmlns:a16="http://schemas.microsoft.com/office/drawing/2014/main" id="{764E5EEB-6323-4B77-B06E-BEC7D434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43" y="4473604"/>
            <a:ext cx="1780713" cy="1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originals/b3/8a/46/b38a460887faa8aa7b93c8feee74c6b9.png">
            <a:extLst>
              <a:ext uri="{FF2B5EF4-FFF2-40B4-BE49-F238E27FC236}">
                <a16:creationId xmlns:a16="http://schemas.microsoft.com/office/drawing/2014/main" id="{D5500129-B0F8-4B8F-A801-DEA891AA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5" y="4557954"/>
            <a:ext cx="2876772" cy="18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atherineasquithgallery.com/uploads/posts/2021-03/1614589958_24-p-konfeti-na-belom-fone-45.png">
            <a:extLst>
              <a:ext uri="{FF2B5EF4-FFF2-40B4-BE49-F238E27FC236}">
                <a16:creationId xmlns:a16="http://schemas.microsoft.com/office/drawing/2014/main" id="{FAB4C8A4-3F10-4B65-9A87-680A435A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43" y="2527834"/>
            <a:ext cx="1998647" cy="16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atherineasquithgallery.com/uploads/posts/2021-03/1614592640_13-p-maslo-na-belom-fone-14.png">
            <a:extLst>
              <a:ext uri="{FF2B5EF4-FFF2-40B4-BE49-F238E27FC236}">
                <a16:creationId xmlns:a16="http://schemas.microsoft.com/office/drawing/2014/main" id="{49CDA797-20D4-4049-9483-76126745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00" y="4550924"/>
            <a:ext cx="3168600" cy="20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fermer-koshelev.ru/wp-content/uploads/2021/01/%D0%A1%D0%BC%D0%B5%D1%82%D0%B0%D0%BD%D0%B0-%D0%B4%D0%BE%D0%BC%D0%B0%D1%88%D0%BD%D1%8F%D1%8F.png">
            <a:extLst>
              <a:ext uri="{FF2B5EF4-FFF2-40B4-BE49-F238E27FC236}">
                <a16:creationId xmlns:a16="http://schemas.microsoft.com/office/drawing/2014/main" id="{7C80FF99-840E-49E5-AB07-4D3401301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27443" r="24254" b="20906"/>
          <a:stretch/>
        </p:blipFill>
        <p:spPr bwMode="auto">
          <a:xfrm>
            <a:off x="5663778" y="2282722"/>
            <a:ext cx="2769833" cy="18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beautyline-shop.ru/image/catalog/pics/410c97dd4266bbedd696e274a0f951e6.jpg">
            <a:extLst>
              <a:ext uri="{FF2B5EF4-FFF2-40B4-BE49-F238E27FC236}">
                <a16:creationId xmlns:a16="http://schemas.microsoft.com/office/drawing/2014/main" id="{2BFACC6D-A539-4218-8170-73B24953D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/>
          <a:stretch/>
        </p:blipFill>
        <p:spPr bwMode="auto">
          <a:xfrm>
            <a:off x="1015903" y="455182"/>
            <a:ext cx="2598346" cy="20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.mycdn.me/i?r=AzEPZsRbOZEKgBhR0XGMT1Rkj0tG2GOh0WaN3z_q6Ui2OaaKTM5SRkZCeTgDn6uOyic">
            <a:extLst>
              <a:ext uri="{FF2B5EF4-FFF2-40B4-BE49-F238E27FC236}">
                <a16:creationId xmlns:a16="http://schemas.microsoft.com/office/drawing/2014/main" id="{61B8ED25-166D-42E9-85C8-CAC76650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28" y="2403459"/>
            <a:ext cx="2906424" cy="25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3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5179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Стажарина</dc:creator>
  <cp:lastModifiedBy>Анна Стажарина</cp:lastModifiedBy>
  <cp:revision>35</cp:revision>
  <dcterms:created xsi:type="dcterms:W3CDTF">2022-08-04T07:46:39Z</dcterms:created>
  <dcterms:modified xsi:type="dcterms:W3CDTF">2022-08-19T13:50:01Z</dcterms:modified>
</cp:coreProperties>
</file>