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78" autoAdjust="0"/>
  </p:normalViewPr>
  <p:slideViewPr>
    <p:cSldViewPr>
      <p:cViewPr varScale="1">
        <p:scale>
          <a:sx n="67" d="100"/>
          <a:sy n="6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9C1F7-C8DA-42AE-A912-7F5D64BBBD2A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D3350-6874-4A6B-9407-D2E9D8FF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8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D3350-6874-4A6B-9407-D2E9D8FFA9D0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3CE5A92-E933-4775-A8D3-769341420F8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545985B-68E4-4E50-B535-19B9A69562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svyato.info/uploads/forum/images/1242055277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500570"/>
            <a:ext cx="49530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57422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660033"/>
                </a:solidFill>
              </a:rPr>
              <a:t>Окружающий  мир</a:t>
            </a:r>
          </a:p>
          <a:p>
            <a:pPr algn="ctr">
              <a:defRPr/>
            </a:pPr>
            <a:r>
              <a:rPr lang="ru-RU" b="1" dirty="0">
                <a:solidFill>
                  <a:srgbClr val="660033"/>
                </a:solidFill>
              </a:rPr>
              <a:t>1 класс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85918" y="1071546"/>
            <a:ext cx="62793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600" b="1" dirty="0">
                <a:solidFill>
                  <a:srgbClr val="000066"/>
                </a:solidFill>
                <a:latin typeface="Arial" charset="0"/>
                <a:cs typeface="Arial" charset="0"/>
              </a:rPr>
              <a:t>«Как  зимой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600" b="1" dirty="0">
                <a:solidFill>
                  <a:srgbClr val="000066"/>
                </a:solidFill>
                <a:latin typeface="Arial" charset="0"/>
                <a:cs typeface="Arial" charset="0"/>
              </a:rPr>
              <a:t>помочь   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6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птицам?»</a:t>
            </a:r>
            <a:endParaRPr lang="ru-RU" altLang="ru-RU" sz="6600" dirty="0">
              <a:solidFill>
                <a:srgbClr val="000066"/>
              </a:solidFill>
              <a:latin typeface="Franklin Gothic Book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85720" y="6000768"/>
            <a:ext cx="8568952" cy="584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660033"/>
                </a:solidFill>
              </a:rPr>
              <a:t>Учитель: Ширяева Татьяна Стефановна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dobrota.perm.ru/upload/childrens/CHILDREN_12047796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47670"/>
            <a:ext cx="7572396" cy="631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99196_9e7eb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6309219" cy="6000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3069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500306"/>
            <a:ext cx="5242657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12d8f7d4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5326" y="642918"/>
            <a:ext cx="4798674" cy="52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614554_sp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571480"/>
            <a:ext cx="607223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9699949_kor4_thum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571480"/>
            <a:ext cx="5185255" cy="607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642918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Образцы кормушек, изготовленные  своими руками.</a:t>
            </a:r>
            <a:endParaRPr lang="ru-RU" altLang="ru-RU" sz="3600" dirty="0">
              <a:solidFill>
                <a:srgbClr val="000066"/>
              </a:solidFill>
              <a:latin typeface="Cambria Math" pitchFamily="18" charset="0"/>
              <a:ea typeface="Cambria Math" pitchFamily="18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11183" y="1246215"/>
            <a:ext cx="213528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14765" y="2985972"/>
            <a:ext cx="2420887" cy="344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33226" y="3525097"/>
            <a:ext cx="2675758" cy="3483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3660025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88602" y="226384"/>
            <a:ext cx="2852935" cy="3686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02138" y="3555855"/>
            <a:ext cx="2896915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841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429000"/>
            <a:ext cx="2411760" cy="32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Правила подкормки  птиц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 noChangeArrowheads="1"/>
          </p:cNvSpPr>
          <p:nvPr>
            <p:ph idx="1"/>
          </p:nvPr>
        </p:nvSpPr>
        <p:spPr bwMode="auto">
          <a:xfrm>
            <a:off x="642910" y="1500174"/>
            <a:ext cx="8229600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ru-RU" sz="3600" b="1" i="1" dirty="0">
                <a:solidFill>
                  <a:schemeClr val="tx1"/>
                </a:solidFill>
              </a:rPr>
              <a:t>1.  Кормушки должны быть удобными.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00298" y="3000373"/>
            <a:ext cx="6418255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i="1" dirty="0">
                <a:solidFill>
                  <a:schemeClr val="tx1"/>
                </a:solidFill>
              </a:rPr>
              <a:t>2. Кормить птиц надо регулярно.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500298" y="4286256"/>
            <a:ext cx="6072230" cy="1754326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i="1" dirty="0">
                <a:solidFill>
                  <a:schemeClr val="tx1"/>
                </a:solidFill>
              </a:rPr>
              <a:t>3. Корма в кормушках 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tx1"/>
                </a:solidFill>
              </a:rPr>
              <a:t>должно быть немного.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2857488" cy="2129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00298" y="1643050"/>
            <a:ext cx="2596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Арбуза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00504"/>
            <a:ext cx="2284215" cy="2185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488" y="4929198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Дыни</a:t>
            </a:r>
          </a:p>
        </p:txBody>
      </p:sp>
      <p:pic>
        <p:nvPicPr>
          <p:cNvPr id="8" name="Picture 12" descr="http://im0-tub-ru.yandex.net/i?id=253852032-40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1827083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551712" y="1857364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Кабачков</a:t>
            </a:r>
          </a:p>
        </p:txBody>
      </p:sp>
      <p:pic>
        <p:nvPicPr>
          <p:cNvPr id="11" name="Рисунок 10" descr="1-prodaem-semena-tyikvy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643314"/>
            <a:ext cx="2503168" cy="2503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358082" y="4786322"/>
            <a:ext cx="1149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Тыквы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_avgusta_060_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2267850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214422"/>
            <a:ext cx="2214578" cy="343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33efe4095dacf295406fac2782f4fc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857364"/>
            <a:ext cx="2714644" cy="322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4000504"/>
            <a:ext cx="2844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Ягоды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рябины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786050" y="5000636"/>
            <a:ext cx="2844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Ягоды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калины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000760" y="5072074"/>
            <a:ext cx="2844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Ягоды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660033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бузины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ег_анимация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667100"/>
            <a:ext cx="4500594" cy="30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-214346" y="1214422"/>
            <a:ext cx="101441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«Как  </a:t>
            </a:r>
            <a:r>
              <a:rPr lang="ru-RU" altLang="ru-RU" sz="3600" b="1" dirty="0" smtClean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зимой помочь  </a:t>
            </a:r>
            <a:r>
              <a:rPr lang="ru-RU" altLang="ru-RU" sz="3600" b="1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птицам?»</a:t>
            </a:r>
            <a:endParaRPr lang="ru-RU" altLang="ru-RU" sz="3600" dirty="0">
              <a:solidFill>
                <a:srgbClr val="000066"/>
              </a:solidFill>
              <a:latin typeface="Cambria Math" pitchFamily="18" charset="0"/>
              <a:ea typeface="Cambria Math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357430"/>
            <a:ext cx="7745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a typeface="Cambria Math" pitchFamily="18" charset="0"/>
                <a:cs typeface="Arial" pitchFamily="34" charset="0"/>
              </a:rPr>
              <a:t>Задачи  урока:</a:t>
            </a:r>
          </a:p>
          <a:p>
            <a:pPr marL="514350" indent="-514350">
              <a:defRPr/>
            </a:pPr>
            <a:r>
              <a:rPr lang="ru-RU" sz="2800" b="1" dirty="0" smtClean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1.Научимся  </a:t>
            </a:r>
            <a:r>
              <a:rPr lang="ru-RU" sz="2800" b="1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различать   птиц, зимующих в наших </a:t>
            </a:r>
            <a:r>
              <a:rPr lang="ru-RU" sz="2800" b="1" dirty="0" smtClean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краях.</a:t>
            </a:r>
          </a:p>
          <a:p>
            <a:pPr marL="514350" indent="-514350">
              <a:defRPr/>
            </a:pPr>
            <a:r>
              <a:rPr lang="ru-RU" sz="2800" b="1" dirty="0" smtClean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. Научимся подбирать корм для птиц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96" y="530012"/>
            <a:ext cx="3589245" cy="2652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_4dba6e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000504"/>
            <a:ext cx="3232087" cy="261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http://mediry.ru/sites/default/files/poleznaya-krapiva.gif?13439842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4"/>
            <a:ext cx="2971807" cy="223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214818"/>
            <a:ext cx="3071834" cy="2391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375464" y="2492896"/>
            <a:ext cx="3311525" cy="936625"/>
          </a:xfrm>
          <a:prstGeom prst="rect">
            <a:avLst/>
          </a:prstGeom>
        </p:spPr>
        <p:txBody>
          <a:bodyPr spcFirstLastPara="1" wrap="none" numCol="1" fromWordArt="1">
            <a:prstTxWarp prst="textArchDown">
              <a:avLst>
                <a:gd name="adj" fmla="val 21424744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семена подсолнечника</a:t>
            </a: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1004857" y="4944430"/>
            <a:ext cx="2016125" cy="731838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2098899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крошки</a:t>
            </a:r>
          </a:p>
          <a:p>
            <a:pPr algn="ctr"/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белого</a:t>
            </a:r>
          </a:p>
          <a:p>
            <a:pPr algn="ctr"/>
            <a:r>
              <a:rPr lang="ru-RU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х  л  е  б  а</a:t>
            </a:r>
          </a:p>
        </p:txBody>
      </p:sp>
      <p:sp>
        <p:nvSpPr>
          <p:cNvPr id="14" name="WordArt 8"/>
          <p:cNvSpPr>
            <a:spLocks noChangeArrowheads="1" noChangeShapeType="1" noTextEdit="1"/>
          </p:cNvSpPr>
          <p:nvPr/>
        </p:nvSpPr>
        <p:spPr bwMode="auto">
          <a:xfrm>
            <a:off x="6000760" y="1500174"/>
            <a:ext cx="2428875" cy="36195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2054704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семена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крапивы</a:t>
            </a: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6072198" y="4000504"/>
            <a:ext cx="1978025" cy="11938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2400844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Cambria Math"/>
                <a:ea typeface="Cambria Math"/>
              </a:rPr>
              <a:t>сало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Дрозд рябинник</a:t>
            </a:r>
            <a:endParaRPr lang="ru-RU" dirty="0"/>
          </a:p>
        </p:txBody>
      </p:sp>
      <p:pic>
        <p:nvPicPr>
          <p:cNvPr id="4" name="Picture 4" descr="662881b766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428736"/>
            <a:ext cx="7500153" cy="52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 bwMode="auto">
          <a:xfrm>
            <a:off x="500034" y="500042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b="1" dirty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Природные   столовые </a:t>
            </a:r>
          </a:p>
        </p:txBody>
      </p:sp>
      <p:pic>
        <p:nvPicPr>
          <p:cNvPr id="5" name="Picture 15" descr="http://copypast.ru/uploads/posts/1317909258_67332909_ryab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114560" cy="250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wwwomen.com.ua/upload/7413e1e2803def4f0b995b84c7e68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3116"/>
            <a:ext cx="307729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 descr="http://im0-tub-ru.yandex.net/i?id=223227982-36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571744"/>
            <a:ext cx="2627784" cy="308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85720" y="4143380"/>
            <a:ext cx="284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Рябина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000364" y="4357694"/>
            <a:ext cx="3529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Боярышник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443663" y="5715016"/>
            <a:ext cx="27003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Калина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324350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 rot="4555173">
            <a:off x="4983194" y="1475871"/>
            <a:ext cx="4035366" cy="4143438"/>
          </a:xfrm>
          <a:prstGeom prst="wedgeEllipseCallout">
            <a:avLst>
              <a:gd name="adj1" fmla="val -22743"/>
              <a:gd name="adj2" fmla="val 5709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23645" y="2428868"/>
            <a:ext cx="4020355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Чтобы  зимой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помочь птицам,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нужно сделать для них кормушки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и подкармливать птиц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подходящим кормом.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 noChangeArrowheads="1"/>
          </p:cNvSpPr>
          <p:nvPr>
            <p:ph idx="1"/>
          </p:nvPr>
        </p:nvSpPr>
        <p:spPr bwMode="auto">
          <a:xfrm>
            <a:off x="285720" y="1071546"/>
            <a:ext cx="8229600" cy="95410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Птицы - наши друзья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</a:p>
          <a:p>
            <a:pPr algn="ctr"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Зимой их забывать нельзя!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4" descr="http://img-fotki.yandex.ru/get/1/viktor-gaev.1/0_133d_49c3bfe3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500306"/>
            <a:ext cx="4133620" cy="3480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не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695">
            <a:off x="265856" y="2123220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сне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695">
            <a:off x="6481396" y="1869207"/>
            <a:ext cx="2082381" cy="208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не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788">
            <a:off x="5774407" y="4345656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сне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5793">
            <a:off x="1012885" y="4956648"/>
            <a:ext cx="1745692" cy="174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сне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695">
            <a:off x="3806494" y="5449576"/>
            <a:ext cx="1502587" cy="15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 bwMode="auto">
          <a:xfrm>
            <a:off x="500034" y="714356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Рефлексия</a:t>
            </a:r>
            <a:endParaRPr lang="ru-RU" altLang="ru-RU" sz="60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596" y="3500438"/>
            <a:ext cx="1655763" cy="1511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8596" y="1857364"/>
            <a:ext cx="1655763" cy="15128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8596" y="5143512"/>
            <a:ext cx="1655763" cy="15128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71736" y="2285992"/>
            <a:ext cx="3598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Мне все понятно</a:t>
            </a:r>
            <a:endParaRPr lang="ru-RU" altLang="ru-RU" sz="2800" b="1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4000504"/>
            <a:ext cx="4024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Мне нужно еще поработать </a:t>
            </a:r>
            <a:endParaRPr lang="ru-RU" altLang="ru-RU" sz="2400" b="1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488" y="5715016"/>
            <a:ext cx="2636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Мне  было трудно</a:t>
            </a:r>
            <a:endParaRPr lang="ru-RU" altLang="ru-RU" sz="2400" b="1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Содержимое 3" descr="30593bae2f83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20938"/>
            <a:ext cx="47625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Воробей</a:t>
            </a:r>
            <a:endParaRPr lang="ru-RU" dirty="0"/>
          </a:p>
        </p:txBody>
      </p:sp>
      <p:pic>
        <p:nvPicPr>
          <p:cNvPr id="4" name="Picture 4" descr="Копия Копия 471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312770" cy="4786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club.foto.ru/gallery/images/photo/2007/02/05/7867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8054635" cy="53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Синица</a:t>
            </a:r>
            <a:endParaRPr lang="ru-RU" dirty="0"/>
          </a:p>
        </p:txBody>
      </p:sp>
      <p:pic>
        <p:nvPicPr>
          <p:cNvPr id="4" name="Picture 5" descr="синиц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857364"/>
            <a:ext cx="5168840" cy="4786346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Свиристель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643050"/>
            <a:ext cx="6527648" cy="48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Снегирь</a:t>
            </a:r>
            <a:endParaRPr lang="ru-RU" dirty="0"/>
          </a:p>
        </p:txBody>
      </p:sp>
      <p:pic>
        <p:nvPicPr>
          <p:cNvPr id="4" name="Picture 2" descr="Картинка 2 из 35364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6643734" cy="508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Поползень</a:t>
            </a:r>
            <a:endParaRPr lang="ru-RU" dirty="0"/>
          </a:p>
        </p:txBody>
      </p:sp>
      <p:pic>
        <p:nvPicPr>
          <p:cNvPr id="4" name="Picture 2" descr="5770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571612"/>
            <a:ext cx="4929222" cy="49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Физкультминутка</a:t>
            </a:r>
            <a:endParaRPr lang="ru-RU" dirty="0"/>
          </a:p>
        </p:txBody>
      </p:sp>
      <p:sp>
        <p:nvSpPr>
          <p:cNvPr id="9" name="Содержимое 8"/>
          <p:cNvSpPr>
            <a:spLocks noGrp="1" noChangeArrowheads="1"/>
          </p:cNvSpPr>
          <p:nvPr>
            <p:ph idx="1"/>
          </p:nvPr>
        </p:nvSpPr>
        <p:spPr bwMode="auto">
          <a:xfrm>
            <a:off x="457200" y="2249424"/>
            <a:ext cx="822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Руки подняли и покачали 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Это деревья в лесу.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стороны руки плавно помашем 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Это к нам птицы летят.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Как они сядут, тоже покажем 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Крылья  сложим  назад.</a:t>
            </a:r>
          </a:p>
        </p:txBody>
      </p:sp>
      <p:pic>
        <p:nvPicPr>
          <p:cNvPr id="10" name="Рисунок 9" descr="ptiz1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ptiz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5072074"/>
            <a:ext cx="16478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161</TotalTime>
  <Words>173</Words>
  <Application>Microsoft Office PowerPoint</Application>
  <PresentationFormat>Экран (4:3)</PresentationFormat>
  <Paragraphs>62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Городская</vt:lpstr>
      <vt:lpstr>Презентация PowerPoint</vt:lpstr>
      <vt:lpstr>«Как  зимой помочь  птицам?»</vt:lpstr>
      <vt:lpstr>Воробей</vt:lpstr>
      <vt:lpstr>Презентация PowerPoint</vt:lpstr>
      <vt:lpstr>Синица</vt:lpstr>
      <vt:lpstr>Свиристель</vt:lpstr>
      <vt:lpstr>Снегирь</vt:lpstr>
      <vt:lpstr>Поползень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Образцы кормушек, изготовленные  своими руками.</vt:lpstr>
      <vt:lpstr>Презентация PowerPoint</vt:lpstr>
      <vt:lpstr>Правила подкормки  птиц </vt:lpstr>
      <vt:lpstr>Презентация PowerPoint</vt:lpstr>
      <vt:lpstr>Презентация PowerPoint</vt:lpstr>
      <vt:lpstr>Презентация PowerPoint</vt:lpstr>
      <vt:lpstr>Дрозд рябинник</vt:lpstr>
      <vt:lpstr>Природные   столовые </vt:lpstr>
      <vt:lpstr>Презентация PowerPoint</vt:lpstr>
      <vt:lpstr>Презентация PowerPoint</vt:lpstr>
      <vt:lpstr>Рефлексия</vt:lpstr>
      <vt:lpstr>Спасибо за внимание!</vt:lpstr>
    </vt:vector>
  </TitlesOfParts>
  <Company>Ya Blondinko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2023-10-12T15:56:15Z</dcterms:created>
  <dcterms:modified xsi:type="dcterms:W3CDTF">2023-10-12T18:53:20Z</dcterms:modified>
</cp:coreProperties>
</file>