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Nunito" pitchFamily="2" charset="-52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33">
          <p15:clr>
            <a:srgbClr val="9AA0A6"/>
          </p15:clr>
        </p15:guide>
        <p15:guide id="4" orient="horz" pos="62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F08E7E-823E-4FFF-A656-7A65F07D35A8}">
  <a:tblStyle styleId="{82F08E7E-823E-4FFF-A656-7A65F07D35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  <p:guide orient="horz" pos="833"/>
        <p:guide orient="horz" pos="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d3e756433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d3e756433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d3e756433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d3e756433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d88030e5b_5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3d88030e5b_5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3d3e756433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3d3e756433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d3e756433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d3e756433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d3e756433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d3e756433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681725" y="1134550"/>
            <a:ext cx="5525700" cy="3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just">
              <a:spcBef>
                <a:spcPts val="0"/>
              </a:spcBef>
              <a:spcAft>
                <a:spcPts val="0"/>
              </a:spcAft>
              <a:buSzPts val="1300"/>
              <a:buChar char="❖"/>
              <a:defRPr sz="1358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➢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◆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➢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◆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rgbClr val="92D05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435097" y="1217914"/>
            <a:ext cx="8247300" cy="31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Развитие читательской компетентности учащихся с помощью книжного клуба</a:t>
            </a:r>
            <a:br>
              <a:rPr lang="en-US" sz="32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32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Подготовила </a:t>
            </a:r>
            <a:r>
              <a:rPr lang="ru-RU" sz="1600" b="1" dirty="0" err="1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Халиуллина</a:t>
            </a: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 </a:t>
            </a:r>
            <a:b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Марина Вячеславовна,</a:t>
            </a:r>
            <a:b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учитель русского языка и литературы</a:t>
            </a:r>
            <a:b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МБОУ «</a:t>
            </a:r>
            <a:r>
              <a:rPr lang="ru-RU" sz="1600" b="1" dirty="0" err="1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Адымнар</a:t>
            </a: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-Нижнекамск»</a:t>
            </a:r>
            <a:endParaRPr sz="1600" b="1" dirty="0">
              <a:solidFill>
                <a:srgbClr val="1C4587"/>
              </a:solidFill>
              <a:latin typeface="Nunito" panose="020B0604020202020204" charset="-52"/>
              <a:ea typeface="Comfortaa"/>
              <a:cs typeface="Comfortaa"/>
              <a:sym typeface="Comfortaa"/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542" y="278295"/>
            <a:ext cx="1894411" cy="115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1193250" y="395026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 dirty="0">
                <a:solidFill>
                  <a:srgbClr val="1C4587"/>
                </a:solidFill>
              </a:rPr>
              <a:t>План презентации:</a:t>
            </a:r>
            <a:endParaRPr b="1" dirty="0">
              <a:solidFill>
                <a:srgbClr val="1C4587"/>
              </a:solidFill>
            </a:endParaRPr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894522" y="1297367"/>
            <a:ext cx="7242313" cy="3079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r>
              <a:rPr lang="ru" sz="1800" i="1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Цель, задачи.</a:t>
            </a: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endParaRPr lang="ru" sz="1800" i="1" dirty="0">
              <a:solidFill>
                <a:srgbClr val="000000"/>
              </a:solidFill>
              <a:highlight>
                <a:srgbClr val="FFFFFF"/>
              </a:highlight>
              <a:latin typeface="+mj-lt"/>
              <a:ea typeface="Roboto"/>
              <a:cs typeface="Roboto"/>
              <a:sym typeface="Roboto"/>
            </a:endParaRP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r>
              <a:rPr lang="ru" sz="1800" i="1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Интеграция уроков.</a:t>
            </a: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endParaRPr lang="ru" sz="1800" i="1" dirty="0">
              <a:solidFill>
                <a:srgbClr val="000000"/>
              </a:solidFill>
              <a:highlight>
                <a:srgbClr val="FFFFFF"/>
              </a:highlight>
              <a:latin typeface="+mj-lt"/>
              <a:ea typeface="Roboto"/>
              <a:cs typeface="Roboto"/>
              <a:sym typeface="Roboto"/>
            </a:endParaRP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r>
              <a:rPr lang="ru" sz="1800" i="1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Кружок «Литературная гостиная».</a:t>
            </a: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endParaRPr lang="ru" sz="1800" i="1" dirty="0">
              <a:solidFill>
                <a:srgbClr val="000000"/>
              </a:solidFill>
              <a:highlight>
                <a:srgbClr val="FFFFFF"/>
              </a:highlight>
              <a:latin typeface="+mj-lt"/>
              <a:ea typeface="Roboto"/>
              <a:cs typeface="Roboto"/>
              <a:sym typeface="Roboto"/>
            </a:endParaRP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r>
              <a:rPr lang="ru" sz="1800" i="1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Книжный клуб.</a:t>
            </a:r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 flipV="1">
            <a:off x="922404" y="2703252"/>
            <a:ext cx="1175337" cy="457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699247" y="1313971"/>
            <a:ext cx="8076530" cy="3512046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Цель: развить и расширить читательские навыки учащихся для использования читательской деятельности как средства самообразования.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Задачи: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• находить и извлекать информацию;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• интегрировать и интерпретировать информацию;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• осмысливать и оценивать содержание и форму текста;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• использовать информацию из текста для решения практических задач.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dirty="0">
              <a:solidFill>
                <a:schemeClr val="accent1"/>
              </a:solidFill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346925" y="1095300"/>
            <a:ext cx="6237900" cy="18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>
                <a:solidFill>
                  <a:srgbClr val="1C4587"/>
                </a:solidFill>
              </a:rPr>
              <a:t> </a:t>
            </a:r>
            <a:endParaRPr sz="3200" b="1" dirty="0">
              <a:solidFill>
                <a:srgbClr val="1C4587"/>
              </a:solidFill>
            </a:endParaRPr>
          </a:p>
        </p:txBody>
      </p:sp>
      <p:sp>
        <p:nvSpPr>
          <p:cNvPr id="157" name="Google Shape;157;p17"/>
          <p:cNvSpPr txBox="1">
            <a:spLocks noGrp="1"/>
          </p:cNvSpPr>
          <p:nvPr>
            <p:ph type="body" idx="1"/>
          </p:nvPr>
        </p:nvSpPr>
        <p:spPr>
          <a:xfrm>
            <a:off x="3233530" y="3563150"/>
            <a:ext cx="5462995" cy="1248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4C836F-49BE-A994-D444-E32E6A95F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697" y="575635"/>
            <a:ext cx="7083434" cy="39922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893175" y="195492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Конкурс «Зимняя сказка»</a:t>
            </a:r>
            <a:endParaRPr sz="3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50B842-4A6B-5D28-5448-49292DBFC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55" y="1196475"/>
            <a:ext cx="2546391" cy="3599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EE9D17-2053-D7C3-A84E-6C50329B3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804" y="1196475"/>
            <a:ext cx="2546391" cy="35990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DCB760-8F4D-47DE-F6DF-C2E573321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057" y="1196475"/>
            <a:ext cx="2546391" cy="35990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841561" y="1391058"/>
            <a:ext cx="7460877" cy="1833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Книжный клуб</a:t>
            </a:r>
            <a:b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b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«Книги и чай»</a:t>
            </a:r>
            <a:endParaRPr sz="3200" b="1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E70EA6-69CD-410C-8A75-DDE828421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50" y="2305209"/>
            <a:ext cx="2770460" cy="23881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F27901-CA8E-70F8-F36B-4377BB923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740" y="2121632"/>
            <a:ext cx="257175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 flipH="1">
            <a:off x="553250" y="3842016"/>
            <a:ext cx="464050" cy="122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186" name="Google Shape;18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05B097B-5FA9-A305-CDB4-B927D24E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71" y="68338"/>
            <a:ext cx="7505700" cy="954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393A27-9E4B-757A-B144-F1810DD29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82" y="943251"/>
            <a:ext cx="2471568" cy="34975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C8C80-4FB6-EF51-F42A-AFE9747E5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383" y="1253656"/>
            <a:ext cx="3835691" cy="28767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CAB3A-CD7C-1CF9-6B88-945D4C41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71" y="2060262"/>
            <a:ext cx="7505700" cy="954600"/>
          </a:xfrm>
        </p:spPr>
        <p:txBody>
          <a:bodyPr>
            <a:normAutofit/>
          </a:bodyPr>
          <a:lstStyle/>
          <a:p>
            <a:r>
              <a:rPr lang="ru-RU" sz="4400" dirty="0"/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AB3985-D2EA-2FD7-75C0-48952765F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725" y="4131874"/>
            <a:ext cx="137425" cy="7013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Google Shape;186;p21">
            <a:extLst>
              <a:ext uri="{FF2B5EF4-FFF2-40B4-BE49-F238E27FC236}">
                <a16:creationId xmlns:a16="http://schemas.microsoft.com/office/drawing/2014/main" id="{C31CC9FA-A30D-58D9-7198-7DA6B8EDC59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637049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4963</TotalTime>
  <Words>113</Words>
  <Application>Microsoft Office PowerPoint</Application>
  <PresentationFormat>Экран (16:9)</PresentationFormat>
  <Paragraphs>19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Nunito</vt:lpstr>
      <vt:lpstr>Shift</vt:lpstr>
      <vt:lpstr>Развитие читательской компетентности учащихся с помощью книжного клуба  Подготовила Халиуллина  Марина Вячеславовна, учитель русского языка и литературы МБОУ «Адымнар-Нижнекамск»</vt:lpstr>
      <vt:lpstr>План презентации:</vt:lpstr>
      <vt:lpstr>Презентация PowerPoint</vt:lpstr>
      <vt:lpstr> </vt:lpstr>
      <vt:lpstr>Конкурс «Зимняя сказка»</vt:lpstr>
      <vt:lpstr>Книжный клуб  «Книги и чай»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Собрание для родителей учащихся  МБОУ “Полилингвальный образовательный комплекс  "Адымнар - "Нижнекамск"</dc:title>
  <dc:creator>DoM</dc:creator>
  <cp:lastModifiedBy>Роберт Халиуллин</cp:lastModifiedBy>
  <cp:revision>17</cp:revision>
  <dcterms:modified xsi:type="dcterms:W3CDTF">2023-08-28T18:53:20Z</dcterms:modified>
</cp:coreProperties>
</file>