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8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11.03.2018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кл час что такое доброта\картинки добрые и злые герои\0_8f076_9558025f_X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-275041"/>
            <a:ext cx="4824536" cy="7194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кл час что такое доброта\картинки добрые и злые герои\kartinki-buratino-dlya-detey-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3" y="188641"/>
            <a:ext cx="4968552" cy="65600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кл час что такое доброта\картинки добрые и злые герои\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942" y="836712"/>
            <a:ext cx="7028304" cy="5688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esktop\кл час что такое доброта\картинки добрые и злые герои\img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7798" y="140992"/>
            <a:ext cx="4708458" cy="67170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esktop\кл час что такое доброта\картинки добрые и злые герои\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8159961" cy="6165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esktop\кл час что такое доброта\картинки добрые и злые герои\Herous109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34080"/>
            <a:ext cx="4392488" cy="6623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Desktop\кл час что такое доброта\картинки добрые и злые герои\ef23ade5a1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764704"/>
            <a:ext cx="8124395" cy="6093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user\Desktop\кл час что такое доброта\картинки добрые и злые герои\Karabas-Barab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7810"/>
            <a:ext cx="5184576" cy="6590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555\Desktop\pic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7308304" cy="68195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кл час что такое доброта\картинки добрые и злые герои\2ca52d4d241bd2843c2e35bffae9fff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кл час что такое доброта\картинки добрые и злые герои\53a259b4ad0bc980b84e30230b0eff0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8172400" cy="59411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кл час что такое доброта\картинки добрые и злые герои\82130465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0"/>
            <a:ext cx="4896544" cy="69977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кл час что такое доброта\картинки добрые и злые герои\1414359329_19-www.radionetplus.r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24684"/>
            <a:ext cx="6056131" cy="66333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кл час что такое доброта\картинки добрые и злые герои\DYUYMOVOCH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-320798"/>
            <a:ext cx="6984776" cy="71787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кл час что такое доброта\картинки добрые и злые герои\37066_html_260a36c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51324"/>
            <a:ext cx="5112568" cy="6806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кл час что такое доброта\картинки добрые и злые герои\leopold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7677" y="0"/>
            <a:ext cx="557784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кл час что такое доброта\картинки добрые и злые герои\15418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287" y="118668"/>
            <a:ext cx="7080041" cy="65506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12</TotalTime>
  <Words>0</Words>
  <Application>Microsoft Office PowerPoint</Application>
  <PresentationFormat>Экран 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Изящная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Cab2</cp:lastModifiedBy>
  <cp:revision>4</cp:revision>
  <dcterms:created xsi:type="dcterms:W3CDTF">2015-12-23T06:25:24Z</dcterms:created>
  <dcterms:modified xsi:type="dcterms:W3CDTF">2018-03-11T12:44:32Z</dcterms:modified>
</cp:coreProperties>
</file>