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4993-06B6-45D1-A535-4B9E02E4AD9A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C3C09-5365-465F-9774-613F24300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2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C3C09-5365-465F-9774-613F243002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3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-6044" r="56323" b="11873"/>
          <a:stretch/>
        </p:blipFill>
        <p:spPr bwMode="auto">
          <a:xfrm>
            <a:off x="323528" y="-94608"/>
            <a:ext cx="383207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2388" r="18625" b="17909"/>
          <a:stretch/>
        </p:blipFill>
        <p:spPr bwMode="auto">
          <a:xfrm>
            <a:off x="323528" y="216952"/>
            <a:ext cx="8094891" cy="594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81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044"/>
            <a:ext cx="8804886" cy="65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31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0843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0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4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538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1402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5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65" y="3284984"/>
            <a:ext cx="4818046" cy="320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34445" cy="367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21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76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</cp:revision>
  <dcterms:created xsi:type="dcterms:W3CDTF">2024-02-10T08:01:31Z</dcterms:created>
  <dcterms:modified xsi:type="dcterms:W3CDTF">2024-02-10T08:37:51Z</dcterms:modified>
</cp:coreProperties>
</file>