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83909-D46B-4EA6-8D15-BAC9A4E1A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7433" y="4738942"/>
            <a:ext cx="9210552" cy="1522146"/>
          </a:xfrm>
        </p:spPr>
        <p:txBody>
          <a:bodyPr/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КОНКУРС ПРОЕКТОВ ДОО «КНИЖНЫЙ САД»</a:t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ТАГАНРОГ 2022 ГОД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441997-0FB6-4D3F-A41B-F89315A4E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915" y="244955"/>
            <a:ext cx="10323960" cy="1848718"/>
          </a:xfrm>
        </p:spPr>
        <p:txBody>
          <a:bodyPr>
            <a:normAutofit fontScale="70000" lnSpcReduction="20000"/>
          </a:bodyPr>
          <a:lstStyle/>
          <a:p>
            <a:r>
              <a:rPr lang="ru-RU" sz="5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Муниципальное автономное </a:t>
            </a:r>
          </a:p>
          <a:p>
            <a:r>
              <a:rPr lang="ru-RU" sz="5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дошкольное образовательное учреждение </a:t>
            </a:r>
          </a:p>
          <a:p>
            <a:r>
              <a:rPr lang="ru-RU" sz="5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«Центр развития ребенка «Улыбка»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7C5BC4-4B59-4754-AD16-2CE5E5138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776" y="2915930"/>
            <a:ext cx="5718060" cy="40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1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38CE8-A4C8-402E-B473-2E8966FF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7" y="244549"/>
            <a:ext cx="10271053" cy="1685851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Тема проекта: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«Приобщение детей младшего дошкольного возраста к духовно – нравственным ценностям при помощи художественной литературы».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Участники: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воспитатели, дети 2-3 лет, родители.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Общее число участников: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103 семьи воспитанников, педагоги 7, дети 103.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Номинация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«Самый маленький читатель» - проекты в группах для детей раннего возраста, направленные на создание условий для приобщения родителей к семейному чтению.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8C4A7D-E9D9-447F-B9CE-72DDB214F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0929" y="151373"/>
            <a:ext cx="2681071" cy="3277627"/>
          </a:xfrm>
        </p:spPr>
      </p:pic>
    </p:spTree>
    <p:extLst>
      <p:ext uri="{BB962C8B-B14F-4D97-AF65-F5344CB8AC3E}">
        <p14:creationId xmlns:p14="http://schemas.microsoft.com/office/powerpoint/2010/main" val="279739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C62DE0-50AF-4BB4-9EAD-BC3BB102D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5163" y="2567892"/>
            <a:ext cx="2687548" cy="2806995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5DEBD1-222F-4588-850D-904C1092AE56}"/>
              </a:ext>
            </a:extLst>
          </p:cNvPr>
          <p:cNvSpPr/>
          <p:nvPr/>
        </p:nvSpPr>
        <p:spPr>
          <a:xfrm>
            <a:off x="178421" y="343540"/>
            <a:ext cx="9288964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285750" algn="just">
              <a:spcBef>
                <a:spcPts val="150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 проекта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воспитательный с элементами творчества и исследовательской деятельности.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90500" marR="285750" algn="just">
              <a:spcBef>
                <a:spcPts val="150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ДОО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Меркулова Валентина Николаевна.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90500" marR="285750" algn="just">
              <a:spcBef>
                <a:spcPts val="150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проекта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приобщения </a:t>
            </a:r>
          </a:p>
          <a:p>
            <a:pPr marL="190500" marR="285750" algn="just">
              <a:spcBef>
                <a:spcPts val="1500"/>
              </a:spcBef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младшего дошкольного </a:t>
            </a:r>
          </a:p>
          <a:p>
            <a:pPr marL="190500" marR="285750" algn="just">
              <a:spcBef>
                <a:spcPts val="1500"/>
              </a:spcBef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 к восприятию книги как </a:t>
            </a:r>
          </a:p>
          <a:p>
            <a:pPr marL="190500" marR="285750" algn="just">
              <a:spcBef>
                <a:spcPts val="1500"/>
              </a:spcBef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источника новых знаний и впечатлений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90500" marR="285750" algn="just">
              <a:spcBef>
                <a:spcPts val="150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Срок реализации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(сентябрь 2021 года – январь 2022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2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0B075-DB83-41F3-87E3-BC88F04A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/>
              <a:t>Цель </a:t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Создание условий для формирования у ребенка устойчивого интереса и духовно – нравственных ценностей к книжной культуре через организацию системной работы с семьей в обращении к книге.</a:t>
            </a:r>
          </a:p>
        </p:txBody>
      </p:sp>
      <p:pic>
        <p:nvPicPr>
          <p:cNvPr id="4" name="Содержимое 3" descr="0e58c5436084710fbda494be502aba11.jpg">
            <a:extLst>
              <a:ext uri="{FF2B5EF4-FFF2-40B4-BE49-F238E27FC236}">
                <a16:creationId xmlns:a16="http://schemas.microsoft.com/office/drawing/2014/main" id="{8B71A9CE-9976-49EC-A6F3-A33CF164A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3692" y="3612288"/>
            <a:ext cx="4472453" cy="3414357"/>
          </a:xfrm>
        </p:spPr>
      </p:pic>
    </p:spTree>
    <p:extLst>
      <p:ext uri="{BB962C8B-B14F-4D97-AF65-F5344CB8AC3E}">
        <p14:creationId xmlns:p14="http://schemas.microsoft.com/office/powerpoint/2010/main" val="238985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0055B1-9AA7-4347-9A03-22DF4C14697A}"/>
              </a:ext>
            </a:extLst>
          </p:cNvPr>
          <p:cNvSpPr/>
          <p:nvPr/>
        </p:nvSpPr>
        <p:spPr>
          <a:xfrm>
            <a:off x="89210" y="361142"/>
            <a:ext cx="12102790" cy="6381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285750" algn="just">
              <a:spcBef>
                <a:spcPts val="150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 (Направления в работе)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сформировать у детей стабильную потребность к книжной культуре, потребность в систематичном обращении к книге;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• обогащать жизненную компетенция детей занятиями и впечатлениями, важными для понимания книг, обучение мастерству вслушиваться в произведение, описывать характер основного героя через рисунок, лепку, сценические зарисовки; • поддерживать прямой отклик и эмоциональную заинтересованность, появляющиеся у ребёнка при восприятии книжки и изготовлении ее с поддержкою взрослого;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• помогать детям мысленно, представить, выделить события и героев произведения, с через отбор иллюстраций, обучать анализировать иллюстрации: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развивать у детей бережное обращение с книгой, учить детей реставрировать книги;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совершенствовать у детей творческие данные (на базе изготовления работ-сюрпризов, создания книжек – малышек):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• изучать и обретать действенные методы приобщения дошкольников к книжной культуре;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1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D1FDB8-71F0-4A02-80AF-E7FF7F871762}"/>
              </a:ext>
            </a:extLst>
          </p:cNvPr>
          <p:cNvSpPr/>
          <p:nvPr/>
        </p:nvSpPr>
        <p:spPr>
          <a:xfrm>
            <a:off x="144966" y="339782"/>
            <a:ext cx="11719932" cy="601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обогатить предметно-пространственная среду наглядным, дидактическим и аудиоматериалом;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организовать налаженность взаимодействия с семьей по теме «Духовно – нравственному воспитанию для детей младшего дошкольного возраста при помощи художественной литературы»;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транслировать родителям опыт работы по умению развивать способности своего ребенка, исполнять работу вместе с ним (изготовление совместных поделок дома и в саду – обложка любимой книжки, любимые герои и др.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познакомить родителей с возрастными особенностями дошкольников в плане восприятия произведений детской художественной и познавательной литературы.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• раскрыть привлекательность атмосферы семейного чтения, окунаясь в содержание детской литературы.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рекомендовать восприятие художественных произведений посредством обсуждения текста, знакомить с вариантами организации книжного уголка в домашних условиях.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4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D4848-7E11-4D5F-B842-5DE17490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328114"/>
            <a:ext cx="8894618" cy="1500676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Взаимосвязь участников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644539-BC92-405B-8EBE-A81083112375}"/>
              </a:ext>
            </a:extLst>
          </p:cNvPr>
          <p:cNvSpPr/>
          <p:nvPr/>
        </p:nvSpPr>
        <p:spPr>
          <a:xfrm>
            <a:off x="386656" y="1516279"/>
            <a:ext cx="3593583" cy="2352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Родители (семья)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88B0E9-5455-44C8-8123-5D62A9BDED10}"/>
              </a:ext>
            </a:extLst>
          </p:cNvPr>
          <p:cNvSpPr/>
          <p:nvPr/>
        </p:nvSpPr>
        <p:spPr>
          <a:xfrm>
            <a:off x="3308531" y="4180083"/>
            <a:ext cx="3854603" cy="2474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Педагоги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534DBF-9781-441F-AE36-1E493DAC20EC}"/>
              </a:ext>
            </a:extLst>
          </p:cNvPr>
          <p:cNvSpPr/>
          <p:nvPr/>
        </p:nvSpPr>
        <p:spPr>
          <a:xfrm>
            <a:off x="6431698" y="1516279"/>
            <a:ext cx="3560129" cy="23529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Воспитанники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9E27450-69B7-40A8-B96B-E0DB2A360BC3}"/>
              </a:ext>
            </a:extLst>
          </p:cNvPr>
          <p:cNvCxnSpPr>
            <a:cxnSpLocks/>
          </p:cNvCxnSpPr>
          <p:nvPr/>
        </p:nvCxnSpPr>
        <p:spPr>
          <a:xfrm>
            <a:off x="4013774" y="1888209"/>
            <a:ext cx="244411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D700DD3-5A57-4D88-BA1C-5463FAD07520}"/>
              </a:ext>
            </a:extLst>
          </p:cNvPr>
          <p:cNvCxnSpPr>
            <a:cxnSpLocks/>
          </p:cNvCxnSpPr>
          <p:nvPr/>
        </p:nvCxnSpPr>
        <p:spPr>
          <a:xfrm flipV="1">
            <a:off x="5857511" y="3042881"/>
            <a:ext cx="540652" cy="112311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936E47C-811A-4523-B6B5-9CE9473320CF}"/>
              </a:ext>
            </a:extLst>
          </p:cNvPr>
          <p:cNvCxnSpPr/>
          <p:nvPr/>
        </p:nvCxnSpPr>
        <p:spPr>
          <a:xfrm>
            <a:off x="3915718" y="3150574"/>
            <a:ext cx="679238" cy="10295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4CCB07E-27B3-4F07-8C8B-80B184CC7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691" y="2326777"/>
            <a:ext cx="1990899" cy="12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5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E147A-2B09-4CC8-804C-EAFF5729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77EE03-83F6-4184-AC37-A1BE59E6F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8283" y="206818"/>
            <a:ext cx="4267200" cy="32004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680947-3D39-4410-9512-D93B4F733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142" y="3466878"/>
            <a:ext cx="4267200" cy="31908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09269F-8BF6-4316-9333-791C95936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42" y="200247"/>
            <a:ext cx="4254500" cy="568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F95661-E228-42EC-844E-A79F93DAA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483" y="200247"/>
            <a:ext cx="31908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FC430F-DD78-45CB-8BA6-B25B4EEBA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9534057" y="206420"/>
            <a:ext cx="2372465" cy="317272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B100E3-F8A1-41E8-BBA9-BFA0C35CD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353" y="99991"/>
            <a:ext cx="3762480" cy="28134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96584F-9A97-4D42-B7F5-BE9523867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81" y="5453951"/>
            <a:ext cx="1633168" cy="12066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0950BB-0BB4-41BF-A2EE-4678DFA0D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935" y="3387424"/>
            <a:ext cx="1919065" cy="25818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6AACC6-211E-46EA-9432-101A14695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289" y="2983505"/>
            <a:ext cx="3189768" cy="23852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BDB76C-D8F9-403E-87B4-90D16C989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0" y="676139"/>
            <a:ext cx="1464998" cy="19591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2AB664-2A19-4921-81C4-157AFD5A87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9548" y="4790530"/>
            <a:ext cx="2764856" cy="20674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178F44-E556-4211-981A-AB404852C2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970" y="4760132"/>
            <a:ext cx="1421109" cy="19004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43C1851-9570-4A6E-A871-4DF2BF3F0A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515" y="2827522"/>
            <a:ext cx="2541522" cy="19004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6EC0578-8D63-4BE4-B762-9BF9077E61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 flipV="1">
            <a:off x="3455797" y="3181890"/>
            <a:ext cx="2541523" cy="347871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C357F03-BB60-46A4-BAD4-A470B6CD2C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7260" y="323853"/>
            <a:ext cx="1748820" cy="236573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2D7A215-6FE4-4106-B813-F6E6FA167D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8046" y="676139"/>
            <a:ext cx="1464997" cy="19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3877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365</TotalTime>
  <Words>450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Аспект</vt:lpstr>
      <vt:lpstr>      КОНКУРС ПРОЕКТОВ ДОО «КНИЖНЫЙ САД»   ТАГАНРОГ 2022 ГОД.</vt:lpstr>
      <vt:lpstr> Тема проекта: «Приобщение детей младшего дошкольного возраста к духовно – нравственным ценностям при помощи художественной литературы». Участники: воспитатели, дети 2-3 лет, родители.  Общее число участников: 103 семьи воспитанников, педагоги 7, дети 103. Номинация: «Самый маленький читатель» - проекты в группах для детей раннего возраста, направленные на создание условий для приобщения родителей к семейному чтению. </vt:lpstr>
      <vt:lpstr>Презентация PowerPoint</vt:lpstr>
      <vt:lpstr>Цель  Создание условий для формирования у ребенка устойчивого интереса и духовно – нравственных ценностей к книжной культуре через организацию системной работы с семьей в обращении к книге.</vt:lpstr>
      <vt:lpstr>Презентация PowerPoint</vt:lpstr>
      <vt:lpstr>Презентация PowerPoint</vt:lpstr>
      <vt:lpstr>Взаимосвязь участников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12</cp:revision>
  <dcterms:created xsi:type="dcterms:W3CDTF">2022-04-22T11:30:53Z</dcterms:created>
  <dcterms:modified xsi:type="dcterms:W3CDTF">2022-05-11T19:26:20Z</dcterms:modified>
</cp:coreProperties>
</file>