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9" r:id="rId4"/>
    <p:sldId id="268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75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4" autoAdjust="0"/>
    <p:restoredTop sz="94638" autoAdjust="0"/>
  </p:normalViewPr>
  <p:slideViewPr>
    <p:cSldViewPr>
      <p:cViewPr>
        <p:scale>
          <a:sx n="70" d="100"/>
          <a:sy n="70" d="100"/>
        </p:scale>
        <p:origin x="-185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208587"/>
            <a:ext cx="93281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A499D-A8D5-4068-9031-7BF035F0EAFF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3B98-B0EF-4AE5-8C86-EFF25CB1E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14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3425-587B-41DD-8406-431BF0CDEEBE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A80A8-0D15-437C-84C8-793999B5D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6020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623A-234B-4F1B-8A26-7C09EF61F710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3C0B5-998E-4153-8699-DF6E02F0F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33439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0376" y="4015295"/>
            <a:ext cx="3873624" cy="3040795"/>
          </a:xfrm>
          <a:prstGeom prst="rect">
            <a:avLst/>
          </a:prstGeom>
        </p:spPr>
      </p:pic>
      <p:pic>
        <p:nvPicPr>
          <p:cNvPr id="4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373688"/>
            <a:ext cx="93249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C433-0AFF-4D12-AE62-0670EC5AAD9D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0C04-C790-4B86-9FBA-A862171BE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74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DB35-C1F6-4A57-8AF5-7EB577040B57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6B96-1895-4F1C-8E0D-784DC5EF0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4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611C-8B3D-47A5-AA9A-5A058CC5982F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E153-D5A7-4B40-BE64-40521A420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47508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01A6-C58A-4B81-A333-F97AFC1DDCF3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08E0-18B4-49F5-9620-622501F73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2687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EF56-C779-474E-8A58-AC768FCEFB9C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D0A5-D250-41B7-9EE9-C56115834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860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D02F-F82F-4367-9A41-FE005E68F94F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31D7-600F-42FA-9CD7-D615F689E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307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B4A4-F26D-4952-B113-DA7CB69829CD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0904-6359-48C0-A75A-A502F2C73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9859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88EAB-D271-4E94-8917-23A23397A31B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87B0-BCF0-4395-A447-48846BD8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19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7914D2-CF94-4D11-9092-21D86DCF8A0E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A3941B-7F84-4CF6-9C7C-E11673785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Прямоугольник 1"/>
          <p:cNvSpPr>
            <a:spLocks noChangeArrowheads="1"/>
          </p:cNvSpPr>
          <p:nvPr/>
        </p:nvSpPr>
        <p:spPr bwMode="auto">
          <a:xfrm>
            <a:off x="3419872" y="836712"/>
            <a:ext cx="1728192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</a:p>
        </p:txBody>
      </p:sp>
      <p:sp>
        <p:nvSpPr>
          <p:cNvPr id="1027" name="Прямоугольник 3"/>
          <p:cNvSpPr>
            <a:spLocks noChangeArrowheads="1"/>
          </p:cNvSpPr>
          <p:nvPr/>
        </p:nvSpPr>
        <p:spPr bwMode="auto">
          <a:xfrm>
            <a:off x="1691680" y="2060848"/>
            <a:ext cx="1728192" cy="20882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Деревья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______________</a:t>
            </a:r>
          </a:p>
        </p:txBody>
      </p:sp>
      <p:sp>
        <p:nvSpPr>
          <p:cNvPr id="1028" name="Прямоугольник 2"/>
          <p:cNvSpPr>
            <a:spLocks noChangeArrowheads="1"/>
          </p:cNvSpPr>
          <p:nvPr/>
        </p:nvSpPr>
        <p:spPr bwMode="auto">
          <a:xfrm>
            <a:off x="5220072" y="2060848"/>
            <a:ext cx="1728192" cy="20882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Кустарники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______________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______________</a:t>
            </a:r>
          </a:p>
        </p:txBody>
      </p:sp>
      <p:cxnSp>
        <p:nvCxnSpPr>
          <p:cNvPr id="1029" name="Прямая со стрелкой 4"/>
          <p:cNvCxnSpPr>
            <a:cxnSpLocks noChangeShapeType="1"/>
          </p:cNvCxnSpPr>
          <p:nvPr/>
        </p:nvCxnSpPr>
        <p:spPr bwMode="auto">
          <a:xfrm flipH="1">
            <a:off x="2411760" y="1412776"/>
            <a:ext cx="1021458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30" name="Прямая со стрелкой 5"/>
          <p:cNvCxnSpPr>
            <a:cxnSpLocks noChangeShapeType="1"/>
          </p:cNvCxnSpPr>
          <p:nvPr/>
        </p:nvCxnSpPr>
        <p:spPr bwMode="auto">
          <a:xfrm>
            <a:off x="5148064" y="1412776"/>
            <a:ext cx="1008112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2195736" y="278092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068960"/>
            <a:ext cx="53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5736" y="335699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берёза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2080" y="2780928"/>
            <a:ext cx="169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можжевельник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36096" y="306896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смородина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2120" y="3356992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малина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15816" y="4437112"/>
            <a:ext cx="2621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и одуванчик?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88640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Хвощ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764704"/>
            <a:ext cx="421196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2" name="AutoShape 4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5724128" y="1484784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Хвощ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лесно́й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 – многолетнее растение, высотой до 50 см,  растет во влажных лесах Молодые   побеги пригодны в пищу. В медицине применяют при заболеваниях суставов.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59" name="AutoShape 15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1" name="AutoShape 17" descr="https://priroda-dar.ru/wp-content/uploads/xvosch-lesnoj-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3" name="Picture 19" descr="https://upload.wikimedia.org/wikipedia/commons/9/94/Equisetum_sylvaticum_18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3672408" cy="5096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449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7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hareslide.ru/img/thumbs/885cdf3787c8a50d1313c95be8292b02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7526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Спасибо за урок!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099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8204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«Травянистые </a:t>
            </a: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растения леса»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141156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сегодня узнаем: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344816" cy="452596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1) Что отличает травянистые от других растений;</a:t>
            </a:r>
          </a:p>
          <a:p>
            <a:pPr>
              <a:buNone/>
            </a:pPr>
            <a:r>
              <a:rPr lang="ru-RU" sz="2800" b="1" dirty="0" smtClean="0"/>
              <a:t>2) Какие представители травянистых есть вокруг нас;</a:t>
            </a:r>
          </a:p>
          <a:p>
            <a:pPr>
              <a:buNone/>
            </a:pPr>
            <a:r>
              <a:rPr lang="ru-RU" sz="2800" b="1" dirty="0" smtClean="0"/>
              <a:t>4) Почему растения нужно беречь.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93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5212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Ландыш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https://img-fotki.yandex.ru/get/16/112265771.626/0_ba781_30750eb0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6120680" cy="5082947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580112" y="1556792"/>
            <a:ext cx="33843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Этот хрупкий лесной цветок, под названием «ландыш», обладает сложным и противоречивым характером. Ландыш дарит людям прекрасный и неповторимый аромат. Но будьте осторожны! Этот цветок весьма ядовит.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9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5212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Кислица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2" name="AutoShape 4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pro-dachnikov.com/uploads/posts/2021-11/1637917363_4-pro-dachnikov-com-p-kislitsa-obiknovennaya-fot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644516" cy="30963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652120" y="1628800"/>
            <a:ext cx="2880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Кислица - растение еловых лесов. Цветет кислица в мае  белыми цветами. Ее листья состоят из трех отдельных частей, они имеют кислый  вкус и форму сердечка.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9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5212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Земляника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2" name="AutoShape 4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s://www.clipartkey.com/mpngs/m/249-2496194_strawberry-plant-png-download-strawberry-flower-png.png"/>
          <p:cNvPicPr>
            <a:picLocks noChangeAspect="1" noChangeArrowheads="1"/>
          </p:cNvPicPr>
          <p:nvPr/>
        </p:nvPicPr>
        <p:blipFill>
          <a:blip r:embed="rId2" cstate="print"/>
          <a:srcRect b="15517"/>
          <a:stretch>
            <a:fillRect/>
          </a:stretch>
        </p:blipFill>
        <p:spPr bwMode="auto">
          <a:xfrm>
            <a:off x="611560" y="1268760"/>
            <a:ext cx="4340436" cy="35283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580112" y="1556792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переводе с латинского языка слово «земляника» означает «благоухающая». Цветет белыми цветами, ягоды имеют ярко-красный цвет и очень душистый аромат.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49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Кроссворд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187624" y="1700808"/>
          <a:ext cx="6912770" cy="2016224"/>
        </p:xfrm>
        <a:graphic>
          <a:graphicData uri="http://schemas.openxmlformats.org/drawingml/2006/table">
            <a:tbl>
              <a:tblPr/>
              <a:tblGrid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  <a:gridCol w="691277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2" name="AutoShape 4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75856" y="1700808"/>
          <a:ext cx="2736304" cy="485684"/>
        </p:xfrm>
        <a:graphic>
          <a:graphicData uri="http://schemas.openxmlformats.org/drawingml/2006/table">
            <a:tbl>
              <a:tblPr/>
              <a:tblGrid>
                <a:gridCol w="684076"/>
                <a:gridCol w="684076"/>
                <a:gridCol w="684076"/>
                <a:gridCol w="684076"/>
              </a:tblGrid>
              <a:tr h="485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55776" y="2708920"/>
          <a:ext cx="4176462" cy="504056"/>
        </p:xfrm>
        <a:graphic>
          <a:graphicData uri="http://schemas.openxmlformats.org/drawingml/2006/table">
            <a:tbl>
              <a:tblPr/>
              <a:tblGrid>
                <a:gridCol w="696077"/>
                <a:gridCol w="696077"/>
                <a:gridCol w="696077"/>
                <a:gridCol w="696077"/>
                <a:gridCol w="696077"/>
                <a:gridCol w="696077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smtClean="0">
                          <a:latin typeface="Calibri"/>
                          <a:ea typeface="Calibri"/>
                          <a:cs typeface="Times New Roman"/>
                        </a:rPr>
                        <a:t>   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 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187624" y="3212976"/>
          <a:ext cx="4824540" cy="504056"/>
        </p:xfrm>
        <a:graphic>
          <a:graphicData uri="http://schemas.openxmlformats.org/drawingml/2006/table">
            <a:tbl>
              <a:tblPr/>
              <a:tblGrid>
                <a:gridCol w="689220"/>
                <a:gridCol w="689220"/>
                <a:gridCol w="689220"/>
                <a:gridCol w="689220"/>
                <a:gridCol w="689220"/>
                <a:gridCol w="689220"/>
                <a:gridCol w="68922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 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907704" y="2204864"/>
          <a:ext cx="6192684" cy="504056"/>
        </p:xfrm>
        <a:graphic>
          <a:graphicData uri="http://schemas.openxmlformats.org/drawingml/2006/table">
            <a:tbl>
              <a:tblPr/>
              <a:tblGrid>
                <a:gridCol w="688076"/>
                <a:gridCol w="688076"/>
                <a:gridCol w="640072"/>
                <a:gridCol w="736080"/>
                <a:gridCol w="688076"/>
                <a:gridCol w="688076"/>
                <a:gridCol w="688076"/>
                <a:gridCol w="688076"/>
                <a:gridCol w="688076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 err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900" dirty="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449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Иван-чай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764704"/>
            <a:ext cx="421196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2" name="AutoShape 4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1484784"/>
            <a:ext cx="3347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Иван-чай - растение из семейства многолетних, растет в лесу или на высохших болотистых местностях. Его цветы высушивают и заваривают, как чай. К полезным свойствам иван-чая можно отнести снятие воспалений и борьбу с инфекциями.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pro-dachnikov.com/uploads/posts/2021-11/1638017237_59-pro-dachnikov-com-p-ivan-chai-uzkolistnii-foto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36712"/>
            <a:ext cx="550861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449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88640"/>
            <a:ext cx="2890664" cy="1143000"/>
          </a:xfrm>
          <a:solidFill>
            <a:srgbClr val="92D05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Осока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764704"/>
            <a:ext cx="421196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052" name="AutoShape 4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moiugodya.ru/wp-content/uploads/2021/09/clover-4747297_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340768"/>
            <a:ext cx="3275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Осока обладает  противовоспалительным действием, очень полезна трава для кишечника. Растет на влажной почве, на сырых лугах и в лесах. Осока является природным очистителем воды.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https://pro-dachnikov.com/uploads/posts/2021-11/1637292718_1-pro-dachnikov-com-p-osoka-bolotolyubivaya-fot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400600" cy="3764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449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e4e718a35889bc557965bdabc027f53b3a7e5b"/>
</p:tagLst>
</file>

<file path=ppt/theme/theme1.xml><?xml version="1.0" encoding="utf-8"?>
<a:theme xmlns:a="http://schemas.openxmlformats.org/drawingml/2006/main" name="Окружающий мир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Окружающий мир 1</Template>
  <TotalTime>462</TotalTime>
  <Words>211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Окружающий мир 1</vt:lpstr>
      <vt:lpstr>Слайд 1</vt:lpstr>
      <vt:lpstr>Тема урока:</vt:lpstr>
      <vt:lpstr>Мы сегодня узнаем: </vt:lpstr>
      <vt:lpstr>Ландыш</vt:lpstr>
      <vt:lpstr>Кислица</vt:lpstr>
      <vt:lpstr>Земляника</vt:lpstr>
      <vt:lpstr>Кроссворд</vt:lpstr>
      <vt:lpstr>Иван-чай</vt:lpstr>
      <vt:lpstr>Осока</vt:lpstr>
      <vt:lpstr>Хвощ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«Окружающий мир» 1</dc:title>
  <dc:creator>Ольга Михайловна</dc:creator>
  <cp:lastModifiedBy>Эксперт</cp:lastModifiedBy>
  <cp:revision>30</cp:revision>
  <dcterms:created xsi:type="dcterms:W3CDTF">2014-11-13T21:00:46Z</dcterms:created>
  <dcterms:modified xsi:type="dcterms:W3CDTF">2022-03-08T17:41:07Z</dcterms:modified>
</cp:coreProperties>
</file>