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70" r:id="rId6"/>
    <p:sldId id="258" r:id="rId7"/>
    <p:sldId id="259" r:id="rId8"/>
    <p:sldId id="271" r:id="rId9"/>
    <p:sldId id="272" r:id="rId10"/>
    <p:sldId id="261" r:id="rId11"/>
    <p:sldId id="266" r:id="rId12"/>
    <p:sldId id="26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522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090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91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503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613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9446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575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419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9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33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02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58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15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19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04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6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51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475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76456" cy="43857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3" y="5301208"/>
            <a:ext cx="804579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ГБОУ «Школа № 1430  имени Г. В. Кисунько»</a:t>
            </a:r>
          </a:p>
          <a:p>
            <a:r>
              <a:rPr lang="ru-RU" sz="2800" dirty="0" smtClean="0"/>
              <a:t>Учитель начальных классов</a:t>
            </a:r>
          </a:p>
          <a:p>
            <a:r>
              <a:rPr lang="ru-RU" sz="2800" dirty="0" smtClean="0"/>
              <a:t>Зотова Олеся Михайловна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5141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8625408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6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352928" cy="62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4251176" cy="57142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340768"/>
            <a:ext cx="4130973" cy="39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508" y="80315"/>
            <a:ext cx="4320873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212976"/>
            <a:ext cx="5688632" cy="3505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38826"/>
            <a:ext cx="2209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06902"/>
            <a:ext cx="4662636" cy="59564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257" y="188640"/>
            <a:ext cx="4009628" cy="3481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164" y="3794858"/>
            <a:ext cx="4289815" cy="266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06"/>
            <a:ext cx="913880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age.slidesharecdn.com/random-130128071049-phpapp02/95/-4-638.jpg?cb=13593787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343914" cy="551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8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" y="116632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3603" r="2941"/>
          <a:stretch/>
        </p:blipFill>
        <p:spPr>
          <a:xfrm>
            <a:off x="5364088" y="1196752"/>
            <a:ext cx="3600400" cy="4553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-99392"/>
            <a:ext cx="4680520" cy="4382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581128"/>
            <a:ext cx="439248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328</TotalTime>
  <Words>18</Words>
  <Application>Microsoft Office PowerPoint</Application>
  <PresentationFormat>Экран (4:3)</PresentationFormat>
  <Paragraphs>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Никита Коломыльцев</cp:lastModifiedBy>
  <cp:revision>14</cp:revision>
  <dcterms:created xsi:type="dcterms:W3CDTF">2017-11-04T09:22:47Z</dcterms:created>
  <dcterms:modified xsi:type="dcterms:W3CDTF">2021-11-04T10:08:45Z</dcterms:modified>
</cp:coreProperties>
</file>