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6" r:id="rId4"/>
    <p:sldId id="256" r:id="rId5"/>
    <p:sldId id="272" r:id="rId6"/>
    <p:sldId id="268" r:id="rId7"/>
    <p:sldId id="261" r:id="rId8"/>
    <p:sldId id="259" r:id="rId9"/>
    <p:sldId id="267" r:id="rId10"/>
    <p:sldId id="269" r:id="rId11"/>
    <p:sldId id="265" r:id="rId12"/>
    <p:sldId id="270" r:id="rId13"/>
    <p:sldId id="273" r:id="rId14"/>
    <p:sldId id="258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80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44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2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7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2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7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3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88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2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44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03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B0427-F01B-4651-BB26-ACC789C40F9E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FC02F-B090-4D64-BC3D-2ECB53EFE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4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82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397949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К.Г.Паустовский. «Тёплый хлеб»: </a:t>
            </a:r>
            <a:r>
              <a:rPr lang="ru-RU" sz="3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герои </a:t>
            </a:r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сказки и </a:t>
            </a:r>
            <a:r>
              <a:rPr lang="ru-RU" sz="3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их поступки.»</a:t>
            </a:r>
          </a:p>
          <a:p>
            <a:pPr lvl="0"/>
            <a:r>
              <a:rPr lang="ru-RU" sz="3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(Литература, 5 класс.)</a:t>
            </a:r>
            <a:endParaRPr lang="ru-RU" sz="3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7450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МОБУ СОШ №7 п. Весёлый</a:t>
            </a:r>
          </a:p>
          <a:p>
            <a:r>
              <a:rPr lang="ru-RU" dirty="0" smtClean="0"/>
              <a:t>Учитель русского языка и литературы: Горелова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Валентина Николаевна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89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nigolis.ru/upload/iblock/28a/28a200a6c5b81f9df55815b84cf150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504056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66124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«  …работа у мельницы пошла быстро и показалась первая полынья с  тёмной водой.»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6" y="188640"/>
            <a:ext cx="8646593" cy="547260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661248"/>
            <a:ext cx="7781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«Филька разломил буханку, посолил хлеб 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из солонки и протянул коню.»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7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491880" y="2276872"/>
            <a:ext cx="1872208" cy="1994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Ромашка Блума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4" name="Прямая со стрелкой 3"/>
          <p:cNvCxnSpPr>
            <a:stCxn id="2" idx="4"/>
            <a:endCxn id="41" idx="2"/>
          </p:cNvCxnSpPr>
          <p:nvPr/>
        </p:nvCxnSpPr>
        <p:spPr>
          <a:xfrm flipH="1">
            <a:off x="4355976" y="4271392"/>
            <a:ext cx="72008" cy="284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endCxn id="45" idx="6"/>
          </p:cNvCxnSpPr>
          <p:nvPr/>
        </p:nvCxnSpPr>
        <p:spPr>
          <a:xfrm>
            <a:off x="4444395" y="1894711"/>
            <a:ext cx="37269" cy="3415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364088" y="3685674"/>
            <a:ext cx="432048" cy="182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335288" y="2685550"/>
            <a:ext cx="253861" cy="140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203849" y="3609020"/>
            <a:ext cx="288031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2627784" y="1628800"/>
            <a:ext cx="43204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5222784" y="2492896"/>
            <a:ext cx="285320" cy="1926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 rot="5400000">
            <a:off x="3295457" y="4936133"/>
            <a:ext cx="2121038" cy="13612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778606">
            <a:off x="5649334" y="3807070"/>
            <a:ext cx="2457028" cy="128625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20338273">
            <a:off x="780391" y="3587314"/>
            <a:ext cx="2520280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2490227">
            <a:off x="1118280" y="1099837"/>
            <a:ext cx="2528708" cy="14831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 rot="5400000">
            <a:off x="3437548" y="544101"/>
            <a:ext cx="2088232" cy="12961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 rot="19446969">
            <a:off x="5389327" y="1469353"/>
            <a:ext cx="2322609" cy="13203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971600" y="126876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1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19872" y="83671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2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72200" y="83671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3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52320" y="350100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4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24128" y="566124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5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67744" y="566124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6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60648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1. Как зовут главного героя сказки « Тёплый хлеб», из-за которого и завертелась вся история?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36713"/>
            <a:ext cx="8892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2. Если мы  правильно поняли, то выходит, что у мальчика Фильки было недоброе, чёрствое сердце? О ком эти строчки: «Знать, и нынче завёлся в Бережках дурной человек, обидчик, и сотворил злое дело. Оттого и мороз».</a:t>
            </a: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2132856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3.Почему мальчик Филька  ничего не рассказал бабушке, а ночью, тайком, пошёл к деду Панкрату?  Что он там хотел найти?  Может, ответ на какой –то вопрос?</a:t>
            </a: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212976"/>
            <a:ext cx="722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4. Как вы думаете, как бы дальше сложилась судьба мальчика Фильки, </a:t>
            </a:r>
          </a:p>
          <a:p>
            <a:r>
              <a:rPr lang="ru-RU" b="1" dirty="0" smtClean="0">
                <a:latin typeface="Arial Black" pitchFamily="34" charset="0"/>
              </a:rPr>
              <a:t>если бы не произошла некрасивая история с конём?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149080"/>
            <a:ext cx="831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5. Как вы думаете, жители в Бережках добрые люди?</a:t>
            </a:r>
          </a:p>
          <a:p>
            <a:r>
              <a:rPr lang="ru-RU" b="1" dirty="0" smtClean="0">
                <a:latin typeface="Arial Black" pitchFamily="34" charset="0"/>
              </a:rPr>
              <a:t> Если да, то докажите, если, нет – тоже.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229200"/>
            <a:ext cx="8451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6. Как бы вы поступили  на месте мальчика Фильки? Чему научила вас эта сказка?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6712"/>
            <a:ext cx="7620000" cy="46085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6165304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Золотая рожь.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9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260648"/>
            <a:ext cx="88924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latin typeface="Arial Black" pitchFamily="34" charset="0"/>
              </a:rPr>
              <a:t> </a:t>
            </a:r>
          </a:p>
          <a:p>
            <a:pPr lvl="0"/>
            <a:r>
              <a:rPr lang="ru-RU" sz="3600" b="1" dirty="0" smtClean="0">
                <a:latin typeface="Arial Black" pitchFamily="34" charset="0"/>
              </a:rPr>
              <a:t>Наш урок подходит к концу. </a:t>
            </a:r>
          </a:p>
          <a:p>
            <a:pPr lvl="0"/>
            <a:r>
              <a:rPr lang="ru-RU" sz="3600" b="1" dirty="0" smtClean="0">
                <a:latin typeface="Arial Black" pitchFamily="34" charset="0"/>
              </a:rPr>
              <a:t>Давайте вспомним, какую цель мы поставили в начале урока?</a:t>
            </a:r>
          </a:p>
          <a:p>
            <a:pPr lvl="0"/>
            <a:r>
              <a:rPr lang="ru-RU" sz="3600" b="1" dirty="0" smtClean="0">
                <a:latin typeface="Arial Black" pitchFamily="34" charset="0"/>
              </a:rPr>
              <a:t> Достигли  мы поставленной цели? </a:t>
            </a:r>
          </a:p>
          <a:p>
            <a:pPr lvl="0"/>
            <a:r>
              <a:rPr lang="ru-RU" sz="3600" b="1" dirty="0" smtClean="0">
                <a:latin typeface="Arial Black" pitchFamily="34" charset="0"/>
              </a:rPr>
              <a:t>Так в чем же секрет сказки К.Г.Паустовского «Тёплый хлеб»?</a:t>
            </a:r>
            <a:endParaRPr lang="ru-RU" sz="3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620688"/>
            <a:ext cx="77334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latin typeface="Arial Black" pitchFamily="34" charset="0"/>
              </a:rPr>
              <a:t>Домашнее задание.</a:t>
            </a:r>
          </a:p>
          <a:p>
            <a:pPr lvl="0"/>
            <a:r>
              <a:rPr lang="ru-RU" sz="3600" b="1" dirty="0" smtClean="0">
                <a:latin typeface="Arial Black" pitchFamily="34" charset="0"/>
              </a:rPr>
              <a:t>Подготовить выразительное чтение эпизода, который вам понравился, объяснить одноклассникам, </a:t>
            </a:r>
          </a:p>
          <a:p>
            <a:pPr lvl="0"/>
            <a:r>
              <a:rPr lang="ru-RU" sz="3600" b="1" dirty="0" smtClean="0">
                <a:latin typeface="Arial Black" pitchFamily="34" charset="0"/>
              </a:rPr>
              <a:t>почему выбрали  именно этот эпизод.</a:t>
            </a:r>
          </a:p>
          <a:p>
            <a:pPr lvl="0"/>
            <a:r>
              <a:rPr lang="ru-RU" sz="3600" b="1" dirty="0" smtClean="0">
                <a:latin typeface="Arial Black" pitchFamily="34" charset="0"/>
              </a:rPr>
              <a:t>Подберите три пословицы о хлебе самостоятельно. Например: кто трудиться рад, тот будет хлебом богат.</a:t>
            </a:r>
            <a:endParaRPr lang="ru-RU" sz="3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5" y="260648"/>
            <a:ext cx="8784976" cy="513851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37312"/>
            <a:ext cx="6442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   Константин Георгиевич Паустовский</a:t>
            </a: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        (1892 – 1968)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71445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Константин Георгиевич Паустовский родился в Москве, но детство  его прошло в Киеве. Учился </a:t>
            </a:r>
            <a:r>
              <a:rPr lang="ru-RU" sz="2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 киевской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классической гимназии. Ещё в гимназии начал писать стихи. После окончания гимназии молодой литератор поступил в Киевский университет. Затем перевёлся в Московский. Первый сборник рассказов «Встречные корабли» был издан в 1928 году.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 своём творчестве писатель прославляет доброту человеческую и труд, который всему голова.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9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8761239" cy="525658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5949280"/>
            <a:ext cx="5275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Хлеб  - всему голова.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411760" y="2348880"/>
            <a:ext cx="4032448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endCxn id="1024" idx="0"/>
          </p:cNvCxnSpPr>
          <p:nvPr/>
        </p:nvCxnSpPr>
        <p:spPr>
          <a:xfrm flipH="1">
            <a:off x="4214559" y="3717032"/>
            <a:ext cx="20266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292080" y="3717032"/>
            <a:ext cx="576064" cy="565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3" idx="3"/>
          </p:cNvCxnSpPr>
          <p:nvPr/>
        </p:nvCxnSpPr>
        <p:spPr>
          <a:xfrm flipH="1">
            <a:off x="2547117" y="3516671"/>
            <a:ext cx="455181" cy="5135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" idx="1"/>
          </p:cNvCxnSpPr>
          <p:nvPr/>
        </p:nvCxnSpPr>
        <p:spPr>
          <a:xfrm flipH="1" flipV="1">
            <a:off x="2547117" y="1365920"/>
            <a:ext cx="455181" cy="1183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29" idx="4"/>
          </p:cNvCxnSpPr>
          <p:nvPr/>
        </p:nvCxnSpPr>
        <p:spPr>
          <a:xfrm flipV="1">
            <a:off x="4716016" y="1076966"/>
            <a:ext cx="120588" cy="12719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30" idx="3"/>
          </p:cNvCxnSpPr>
          <p:nvPr/>
        </p:nvCxnSpPr>
        <p:spPr>
          <a:xfrm flipV="1">
            <a:off x="5586683" y="1232009"/>
            <a:ext cx="778197" cy="1285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755576" y="454224"/>
            <a:ext cx="2409901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ВКУСНЫЙ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923928" y="162566"/>
            <a:ext cx="1825351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МЯГКИЙ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980631" y="451520"/>
            <a:ext cx="2623815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ДУШИСТЫЙ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55576" y="4030216"/>
            <a:ext cx="2282552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ТЁПЛЫЙ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024" name="Овал 1023"/>
          <p:cNvSpPr/>
          <p:nvPr/>
        </p:nvSpPr>
        <p:spPr>
          <a:xfrm>
            <a:off x="3098435" y="4149080"/>
            <a:ext cx="2232248" cy="11555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ГОРЯЧИЙ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025" name="Овал 1024"/>
          <p:cNvSpPr/>
          <p:nvPr/>
        </p:nvSpPr>
        <p:spPr>
          <a:xfrm>
            <a:off x="5346795" y="4241720"/>
            <a:ext cx="288032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АРОМАТНЫЙ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028" name="Прямоугольник 1027"/>
          <p:cNvSpPr/>
          <p:nvPr/>
        </p:nvSpPr>
        <p:spPr>
          <a:xfrm>
            <a:off x="3347864" y="2517126"/>
            <a:ext cx="2047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Хлеб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7664" y="6165304"/>
            <a:ext cx="3903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cs typeface="Aharoni" pitchFamily="2" charset="-79"/>
              </a:rPr>
              <a:t>Ассоциативный куст.</a:t>
            </a:r>
            <a:endParaRPr lang="ru-RU" sz="3200" b="1" dirty="0"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67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704">
            <a:off x="1038722" y="503920"/>
            <a:ext cx="3559227" cy="440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741">
            <a:off x="5055507" y="667772"/>
            <a:ext cx="3663381" cy="407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6021288"/>
            <a:ext cx="5731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Сказка «Тёплый  хлеб»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5"/>
            <a:ext cx="7771284" cy="525658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116330"/>
            <a:ext cx="7771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Вороной конь.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6" y="162744"/>
            <a:ext cx="6959893" cy="547260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5949280"/>
            <a:ext cx="710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Старая мельница крутится, вертится…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http://cdn01.ru/files/users/images/2c/e0/2ce0ffed956bbe2d957ded95f235baf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96944" cy="612068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301208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На реке был слышен частый стук ломов. Трещали костры.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Ребята и старики работали с самого рассвета, скалывали лёд у мельницы.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1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320</TotalTime>
  <Words>443</Words>
  <Application>Microsoft Office PowerPoint</Application>
  <PresentationFormat>Экран (4:3)</PresentationFormat>
  <Paragraphs>57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ПК-01</dc:creator>
  <cp:lastModifiedBy>Acer</cp:lastModifiedBy>
  <cp:revision>62</cp:revision>
  <dcterms:created xsi:type="dcterms:W3CDTF">2021-03-24T00:45:35Z</dcterms:created>
  <dcterms:modified xsi:type="dcterms:W3CDTF">2021-12-17T04:12:13Z</dcterms:modified>
</cp:coreProperties>
</file>