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59" r:id="rId8"/>
    <p:sldId id="280" r:id="rId9"/>
    <p:sldId id="260" r:id="rId10"/>
    <p:sldId id="257" r:id="rId11"/>
    <p:sldId id="277" r:id="rId12"/>
    <p:sldId id="261" r:id="rId13"/>
    <p:sldId id="262" r:id="rId14"/>
    <p:sldId id="266" r:id="rId15"/>
    <p:sldId id="263" r:id="rId16"/>
    <p:sldId id="264" r:id="rId17"/>
    <p:sldId id="265" r:id="rId18"/>
    <p:sldId id="278" r:id="rId19"/>
    <p:sldId id="279" r:id="rId20"/>
    <p:sldId id="268" r:id="rId21"/>
    <p:sldId id="269" r:id="rId22"/>
    <p:sldId id="267" r:id="rId23"/>
    <p:sldId id="270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Широкая   Масленица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2141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Среда</a:t>
            </a:r>
            <a:endParaRPr lang="ru-RU" sz="5400" b="1" cap="all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214950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Лакомка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baba_kat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28604"/>
            <a:ext cx="3786214" cy="6017632"/>
          </a:xfrm>
          <a:prstGeom prst="rect">
            <a:avLst/>
          </a:prstGeom>
        </p:spPr>
      </p:pic>
      <p:pic>
        <p:nvPicPr>
          <p:cNvPr id="5" name="Рисунок 4" descr="099ea12a06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3857652" cy="257176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ы для худеющи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2652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четверг</a:t>
            </a:r>
            <a:endParaRPr lang="ru-RU" sz="54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71480"/>
            <a:ext cx="25690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Разгул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urikov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7818256" cy="431006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4913850_masl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57166"/>
            <a:ext cx="6223440" cy="6172007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леница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8333830" cy="5143536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3126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Пятница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2858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Тещины вечерки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_212b7_1688361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7620000" cy="35941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357166"/>
            <a:ext cx="286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Суббота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357298"/>
            <a:ext cx="695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Золовкины посиделки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масленица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357430"/>
            <a:ext cx="3527317" cy="420148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8604"/>
            <a:ext cx="7411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Прощеное воскресенье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масленица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204823" cy="4710114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ование Маслен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chorypark.ru/photo/masleni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45052" cy="55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9c9c_3f8fd679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345190" cy="4603760"/>
          </a:xfrm>
          <a:prstGeom prst="rect">
            <a:avLst/>
          </a:prstGeom>
        </p:spPr>
      </p:pic>
      <p:pic>
        <p:nvPicPr>
          <p:cNvPr id="3" name="Рисунок 2" descr="масленица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648930" cy="46434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868" y="357166"/>
            <a:ext cx="219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Блины</a:t>
            </a:r>
            <a:endParaRPr lang="ru-RU" sz="5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1. </a:t>
            </a:r>
            <a:r>
              <a:rPr lang="ru-RU" sz="2400" dirty="0" smtClean="0">
                <a:latin typeface="Cambria" pitchFamily="18" charset="0"/>
              </a:rPr>
              <a:t>О каком празднике написаны эти строки?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« И всю ночь, и весь день мужи, жены и дети по улицам и домам глумы творят играми и песнями забавляются»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5003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 А) Новый год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35756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Б) Масленица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1433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В)  Праздник урожая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2.Как называется в народе последний день Масленицы?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25003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А) Заигрыш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35756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Б) Золовкины посиделки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1433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В)  Прощеное воскресенье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3. Сколько пирогов пекли хозяйки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 в </a:t>
            </a:r>
            <a:r>
              <a:rPr lang="en-US" sz="2800" dirty="0" smtClean="0">
                <a:solidFill>
                  <a:srgbClr val="C00000"/>
                </a:solidFill>
                <a:latin typeface="Cambria" pitchFamily="18" charset="0"/>
              </a:rPr>
              <a:t>XVII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 веке?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250030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А) не менее 10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35756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Б) примерно 20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1433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В)  примерно 50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4. Какому празднику посвящается картина В.И. Сурикова « Взятие снежного городка»?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2" y="178592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А) Масленице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250030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Б) Рождеству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321468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В)  </a:t>
            </a:r>
            <a:r>
              <a:rPr lang="ru-RU" sz="3200" b="1" dirty="0" err="1" smtClean="0">
                <a:latin typeface="Cambria" pitchFamily="18" charset="0"/>
              </a:rPr>
              <a:t>новолетию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7" name="Рисунок 6" descr="surikov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000504"/>
            <a:ext cx="4714882" cy="259923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7215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5. Праздник кончился, хозяева устали, а гости не расходятся. Как в Древней Руси было принято делать намек, что пора домой?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46" y="250030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 А) раскрыть настежь двери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335756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Б) спеть отходную песню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143380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В)  выдать на прощанье пряник</a:t>
            </a:r>
            <a:endParaRPr lang="ru-RU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roiniashka.ru/statii/eshe_str/da/65/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ы для худеющи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ы для худеющи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72008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ины для худеющи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308007" cy="561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5070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Понедельник 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357166"/>
            <a:ext cx="2602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100606_krilov_sergei._masl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7000924" cy="457203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57232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Едет Масленица дорогая-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Наша гостьюшка годовая.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саночках расписных,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конях вороных.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Живет Масленица семь деньков.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Оставайся, Масленица, семь годков.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2682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Вторник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928670"/>
            <a:ext cx="33127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Заигрыш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4913850_masl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714908" cy="4572000"/>
          </a:xfrm>
          <a:prstGeom prst="rect">
            <a:avLst/>
          </a:prstGeom>
        </p:spPr>
      </p:pic>
      <p:pic>
        <p:nvPicPr>
          <p:cNvPr id="5" name="Рисунок 4" descr="масленица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3116"/>
            <a:ext cx="2735912" cy="3994165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205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Широкая   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Масленица</dc:title>
  <dc:creator>xxx</dc:creator>
  <cp:lastModifiedBy>Татьяна</cp:lastModifiedBy>
  <cp:revision>21</cp:revision>
  <dcterms:created xsi:type="dcterms:W3CDTF">2011-02-14T05:14:02Z</dcterms:created>
  <dcterms:modified xsi:type="dcterms:W3CDTF">2015-02-28T10:47:14Z</dcterms:modified>
</cp:coreProperties>
</file>