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7" r:id="rId3"/>
    <p:sldId id="258" r:id="rId4"/>
    <p:sldId id="260" r:id="rId5"/>
    <p:sldId id="261" r:id="rId6"/>
    <p:sldId id="264" r:id="rId7"/>
    <p:sldId id="263" r:id="rId8"/>
    <p:sldId id="262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E9C79-03F9-41A2-9577-2B5F927A754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4D14DD-E5E4-4E02-98CD-6B9D192222C1}">
      <dgm:prSet phldrT="[Текст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Основные методы обучения</a:t>
          </a:r>
          <a:endParaRPr lang="ru-RU" b="1" i="1" dirty="0">
            <a:solidFill>
              <a:schemeClr val="tx1"/>
            </a:solidFill>
          </a:endParaRPr>
        </a:p>
      </dgm:t>
    </dgm:pt>
    <dgm:pt modelId="{39BFF7E5-8DFE-434B-B867-ADDC6A52AD6A}" type="parTrans" cxnId="{BDDF9EFA-845C-437D-9AB5-E605B4F36900}">
      <dgm:prSet/>
      <dgm:spPr/>
      <dgm:t>
        <a:bodyPr/>
        <a:lstStyle/>
        <a:p>
          <a:endParaRPr lang="ru-RU"/>
        </a:p>
      </dgm:t>
    </dgm:pt>
    <dgm:pt modelId="{45C758BB-3167-46F5-A947-8333660A1ABF}" type="sibTrans" cxnId="{BDDF9EFA-845C-437D-9AB5-E605B4F36900}">
      <dgm:prSet/>
      <dgm:spPr/>
      <dgm:t>
        <a:bodyPr/>
        <a:lstStyle/>
        <a:p>
          <a:endParaRPr lang="ru-RU"/>
        </a:p>
      </dgm:t>
    </dgm:pt>
    <dgm:pt modelId="{608FA155-3ABA-4F29-8FB5-8BCCB7D804B4}">
      <dgm:prSet phldrT="[Текст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Наглядные</a:t>
          </a:r>
          <a:endParaRPr lang="ru-RU" b="1" i="1" dirty="0">
            <a:solidFill>
              <a:schemeClr val="tx1"/>
            </a:solidFill>
          </a:endParaRPr>
        </a:p>
      </dgm:t>
    </dgm:pt>
    <dgm:pt modelId="{E55E91A5-C053-457C-8792-B0D6AA68A103}" type="parTrans" cxnId="{68B678BC-EF17-4783-A760-8A63F8FF249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54F69FB-EC64-476C-A3E6-3C45308982A5}" type="sibTrans" cxnId="{68B678BC-EF17-4783-A760-8A63F8FF2499}">
      <dgm:prSet/>
      <dgm:spPr/>
      <dgm:t>
        <a:bodyPr/>
        <a:lstStyle/>
        <a:p>
          <a:endParaRPr lang="ru-RU"/>
        </a:p>
      </dgm:t>
    </dgm:pt>
    <dgm:pt modelId="{DB2D146D-2209-465E-B847-07AFB7D1F0F0}">
      <dgm:prSet phldrT="[Текст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Предметно-практические</a:t>
          </a:r>
          <a:endParaRPr lang="ru-RU" b="1" i="1" dirty="0">
            <a:solidFill>
              <a:schemeClr val="tx1"/>
            </a:solidFill>
          </a:endParaRPr>
        </a:p>
      </dgm:t>
    </dgm:pt>
    <dgm:pt modelId="{157AED3F-14AC-4F4A-9831-A10BFBF6348E}" type="parTrans" cxnId="{422F4410-B461-46DD-B1B7-9AC0B5FA22F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9A11B86-6BA3-4621-B172-1F53F943D1BD}" type="sibTrans" cxnId="{422F4410-B461-46DD-B1B7-9AC0B5FA22F8}">
      <dgm:prSet/>
      <dgm:spPr/>
      <dgm:t>
        <a:bodyPr/>
        <a:lstStyle/>
        <a:p>
          <a:endParaRPr lang="ru-RU"/>
        </a:p>
      </dgm:t>
    </dgm:pt>
    <dgm:pt modelId="{382DCABF-B1E4-4CA8-87A5-97334B493F8B}" type="pres">
      <dgm:prSet presAssocID="{80DE9C79-03F9-41A2-9577-2B5F927A75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0A83-DC96-40C3-88E8-A8C56715FC98}" type="pres">
      <dgm:prSet presAssocID="{80DE9C79-03F9-41A2-9577-2B5F927A754E}" presName="hierFlow" presStyleCnt="0"/>
      <dgm:spPr/>
    </dgm:pt>
    <dgm:pt modelId="{155BEB84-ACB8-4622-9CEB-E7051452A117}" type="pres">
      <dgm:prSet presAssocID="{80DE9C79-03F9-41A2-9577-2B5F927A75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45B0E4C-9041-4CB1-9ADA-12A2BD0D5678}" type="pres">
      <dgm:prSet presAssocID="{5B4D14DD-E5E4-4E02-98CD-6B9D192222C1}" presName="Name17" presStyleCnt="0"/>
      <dgm:spPr/>
    </dgm:pt>
    <dgm:pt modelId="{679F1706-FC8E-4B26-B7FF-D09E6B8B3FAA}" type="pres">
      <dgm:prSet presAssocID="{5B4D14DD-E5E4-4E02-98CD-6B9D192222C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1780EA-C077-4BB4-B83E-8734517CB593}" type="pres">
      <dgm:prSet presAssocID="{5B4D14DD-E5E4-4E02-98CD-6B9D192222C1}" presName="hierChild2" presStyleCnt="0"/>
      <dgm:spPr/>
    </dgm:pt>
    <dgm:pt modelId="{EF70E627-4145-46D2-A2FB-09D881B07E00}" type="pres">
      <dgm:prSet presAssocID="{E55E91A5-C053-457C-8792-B0D6AA68A103}" presName="Name25" presStyleLbl="parChTrans1D2" presStyleIdx="0" presStyleCnt="2"/>
      <dgm:spPr/>
      <dgm:t>
        <a:bodyPr/>
        <a:lstStyle/>
        <a:p>
          <a:endParaRPr lang="ru-RU"/>
        </a:p>
      </dgm:t>
    </dgm:pt>
    <dgm:pt modelId="{B2EC3252-2510-465C-96C8-C3DB7A8A4463}" type="pres">
      <dgm:prSet presAssocID="{E55E91A5-C053-457C-8792-B0D6AA68A10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EAA5BC7-91A2-4563-9D19-9A23A34F3046}" type="pres">
      <dgm:prSet presAssocID="{608FA155-3ABA-4F29-8FB5-8BCCB7D804B4}" presName="Name30" presStyleCnt="0"/>
      <dgm:spPr/>
    </dgm:pt>
    <dgm:pt modelId="{336ABA22-172D-4796-BCE3-AE7A47F2FF95}" type="pres">
      <dgm:prSet presAssocID="{608FA155-3ABA-4F29-8FB5-8BCCB7D804B4}" presName="level2Shape" presStyleLbl="node2" presStyleIdx="0" presStyleCnt="2"/>
      <dgm:spPr/>
      <dgm:t>
        <a:bodyPr/>
        <a:lstStyle/>
        <a:p>
          <a:endParaRPr lang="ru-RU"/>
        </a:p>
      </dgm:t>
    </dgm:pt>
    <dgm:pt modelId="{B22CD130-0960-418C-A523-C45A8E9B4BDE}" type="pres">
      <dgm:prSet presAssocID="{608FA155-3ABA-4F29-8FB5-8BCCB7D804B4}" presName="hierChild3" presStyleCnt="0"/>
      <dgm:spPr/>
    </dgm:pt>
    <dgm:pt modelId="{CF70D61A-0871-4C2E-9977-0DFFDBF385E9}" type="pres">
      <dgm:prSet presAssocID="{157AED3F-14AC-4F4A-9831-A10BFBF6348E}" presName="Name25" presStyleLbl="parChTrans1D2" presStyleIdx="1" presStyleCnt="2"/>
      <dgm:spPr/>
      <dgm:t>
        <a:bodyPr/>
        <a:lstStyle/>
        <a:p>
          <a:endParaRPr lang="ru-RU"/>
        </a:p>
      </dgm:t>
    </dgm:pt>
    <dgm:pt modelId="{43E3C047-C4CE-488C-A0C8-CA012477E530}" type="pres">
      <dgm:prSet presAssocID="{157AED3F-14AC-4F4A-9831-A10BFBF6348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52D0C07-9F67-4081-9485-EC55A94E2E24}" type="pres">
      <dgm:prSet presAssocID="{DB2D146D-2209-465E-B847-07AFB7D1F0F0}" presName="Name30" presStyleCnt="0"/>
      <dgm:spPr/>
    </dgm:pt>
    <dgm:pt modelId="{E94E87FB-9B8C-44A4-98EA-5E3C1B6751AD}" type="pres">
      <dgm:prSet presAssocID="{DB2D146D-2209-465E-B847-07AFB7D1F0F0}" presName="level2Shape" presStyleLbl="node2" presStyleIdx="1" presStyleCnt="2"/>
      <dgm:spPr/>
      <dgm:t>
        <a:bodyPr/>
        <a:lstStyle/>
        <a:p>
          <a:endParaRPr lang="ru-RU"/>
        </a:p>
      </dgm:t>
    </dgm:pt>
    <dgm:pt modelId="{868D1F90-0A6F-46F4-8F13-6BF07C41007F}" type="pres">
      <dgm:prSet presAssocID="{DB2D146D-2209-465E-B847-07AFB7D1F0F0}" presName="hierChild3" presStyleCnt="0"/>
      <dgm:spPr/>
    </dgm:pt>
    <dgm:pt modelId="{C1375420-007C-4727-AAF3-5116D1385DA0}" type="pres">
      <dgm:prSet presAssocID="{80DE9C79-03F9-41A2-9577-2B5F927A754E}" presName="bgShapesFlow" presStyleCnt="0"/>
      <dgm:spPr/>
    </dgm:pt>
  </dgm:ptLst>
  <dgm:cxnLst>
    <dgm:cxn modelId="{BDDF9EFA-845C-437D-9AB5-E605B4F36900}" srcId="{80DE9C79-03F9-41A2-9577-2B5F927A754E}" destId="{5B4D14DD-E5E4-4E02-98CD-6B9D192222C1}" srcOrd="0" destOrd="0" parTransId="{39BFF7E5-8DFE-434B-B867-ADDC6A52AD6A}" sibTransId="{45C758BB-3167-46F5-A947-8333660A1ABF}"/>
    <dgm:cxn modelId="{8B42F338-9257-4EC5-A41E-34A9ADCDCDE0}" type="presOf" srcId="{80DE9C79-03F9-41A2-9577-2B5F927A754E}" destId="{382DCABF-B1E4-4CA8-87A5-97334B493F8B}" srcOrd="0" destOrd="0" presId="urn:microsoft.com/office/officeart/2005/8/layout/hierarchy5"/>
    <dgm:cxn modelId="{422F4410-B461-46DD-B1B7-9AC0B5FA22F8}" srcId="{5B4D14DD-E5E4-4E02-98CD-6B9D192222C1}" destId="{DB2D146D-2209-465E-B847-07AFB7D1F0F0}" srcOrd="1" destOrd="0" parTransId="{157AED3F-14AC-4F4A-9831-A10BFBF6348E}" sibTransId="{99A11B86-6BA3-4621-B172-1F53F943D1BD}"/>
    <dgm:cxn modelId="{5B24FAC3-8CFE-4437-8038-E7173C6E5160}" type="presOf" srcId="{E55E91A5-C053-457C-8792-B0D6AA68A103}" destId="{B2EC3252-2510-465C-96C8-C3DB7A8A4463}" srcOrd="1" destOrd="0" presId="urn:microsoft.com/office/officeart/2005/8/layout/hierarchy5"/>
    <dgm:cxn modelId="{68B678BC-EF17-4783-A760-8A63F8FF2499}" srcId="{5B4D14DD-E5E4-4E02-98CD-6B9D192222C1}" destId="{608FA155-3ABA-4F29-8FB5-8BCCB7D804B4}" srcOrd="0" destOrd="0" parTransId="{E55E91A5-C053-457C-8792-B0D6AA68A103}" sibTransId="{D54F69FB-EC64-476C-A3E6-3C45308982A5}"/>
    <dgm:cxn modelId="{64ED8E6F-F0E2-4195-B915-3BA6F80D8CDD}" type="presOf" srcId="{157AED3F-14AC-4F4A-9831-A10BFBF6348E}" destId="{CF70D61A-0871-4C2E-9977-0DFFDBF385E9}" srcOrd="0" destOrd="0" presId="urn:microsoft.com/office/officeart/2005/8/layout/hierarchy5"/>
    <dgm:cxn modelId="{8AC30CF0-A308-4023-AD9B-9AA8E19515E9}" type="presOf" srcId="{5B4D14DD-E5E4-4E02-98CD-6B9D192222C1}" destId="{679F1706-FC8E-4B26-B7FF-D09E6B8B3FAA}" srcOrd="0" destOrd="0" presId="urn:microsoft.com/office/officeart/2005/8/layout/hierarchy5"/>
    <dgm:cxn modelId="{1A01CEDA-2DB7-4449-883A-49A3DC02DB7F}" type="presOf" srcId="{DB2D146D-2209-465E-B847-07AFB7D1F0F0}" destId="{E94E87FB-9B8C-44A4-98EA-5E3C1B6751AD}" srcOrd="0" destOrd="0" presId="urn:microsoft.com/office/officeart/2005/8/layout/hierarchy5"/>
    <dgm:cxn modelId="{599C0A8D-19DB-4CBF-8E64-A3064F149FA0}" type="presOf" srcId="{608FA155-3ABA-4F29-8FB5-8BCCB7D804B4}" destId="{336ABA22-172D-4796-BCE3-AE7A47F2FF95}" srcOrd="0" destOrd="0" presId="urn:microsoft.com/office/officeart/2005/8/layout/hierarchy5"/>
    <dgm:cxn modelId="{54884909-FFF1-4671-818A-B9BC04BABC8E}" type="presOf" srcId="{157AED3F-14AC-4F4A-9831-A10BFBF6348E}" destId="{43E3C047-C4CE-488C-A0C8-CA012477E530}" srcOrd="1" destOrd="0" presId="urn:microsoft.com/office/officeart/2005/8/layout/hierarchy5"/>
    <dgm:cxn modelId="{8695F593-12E2-4A31-9573-C64911F25543}" type="presOf" srcId="{E55E91A5-C053-457C-8792-B0D6AA68A103}" destId="{EF70E627-4145-46D2-A2FB-09D881B07E00}" srcOrd="0" destOrd="0" presId="urn:microsoft.com/office/officeart/2005/8/layout/hierarchy5"/>
    <dgm:cxn modelId="{78489E37-3B1D-49BB-9E5A-240F425C1204}" type="presParOf" srcId="{382DCABF-B1E4-4CA8-87A5-97334B493F8B}" destId="{6AB70A83-DC96-40C3-88E8-A8C56715FC98}" srcOrd="0" destOrd="0" presId="urn:microsoft.com/office/officeart/2005/8/layout/hierarchy5"/>
    <dgm:cxn modelId="{113E9842-DAB1-48EC-AF52-0B4CE02C90E8}" type="presParOf" srcId="{6AB70A83-DC96-40C3-88E8-A8C56715FC98}" destId="{155BEB84-ACB8-4622-9CEB-E7051452A117}" srcOrd="0" destOrd="0" presId="urn:microsoft.com/office/officeart/2005/8/layout/hierarchy5"/>
    <dgm:cxn modelId="{18A7291E-2040-4C9F-9DEA-ED895AE67A60}" type="presParOf" srcId="{155BEB84-ACB8-4622-9CEB-E7051452A117}" destId="{B45B0E4C-9041-4CB1-9ADA-12A2BD0D5678}" srcOrd="0" destOrd="0" presId="urn:microsoft.com/office/officeart/2005/8/layout/hierarchy5"/>
    <dgm:cxn modelId="{AE82F721-880A-4DAD-89D7-CB622EFAD6E6}" type="presParOf" srcId="{B45B0E4C-9041-4CB1-9ADA-12A2BD0D5678}" destId="{679F1706-FC8E-4B26-B7FF-D09E6B8B3FAA}" srcOrd="0" destOrd="0" presId="urn:microsoft.com/office/officeart/2005/8/layout/hierarchy5"/>
    <dgm:cxn modelId="{6F45A15B-1761-43FD-884A-BD24AEA51773}" type="presParOf" srcId="{B45B0E4C-9041-4CB1-9ADA-12A2BD0D5678}" destId="{231780EA-C077-4BB4-B83E-8734517CB593}" srcOrd="1" destOrd="0" presId="urn:microsoft.com/office/officeart/2005/8/layout/hierarchy5"/>
    <dgm:cxn modelId="{6BD39523-3A63-439C-A4DA-26D5DBA16BF2}" type="presParOf" srcId="{231780EA-C077-4BB4-B83E-8734517CB593}" destId="{EF70E627-4145-46D2-A2FB-09D881B07E00}" srcOrd="0" destOrd="0" presId="urn:microsoft.com/office/officeart/2005/8/layout/hierarchy5"/>
    <dgm:cxn modelId="{8C5F0471-19CE-4423-957E-7A43BD252885}" type="presParOf" srcId="{EF70E627-4145-46D2-A2FB-09D881B07E00}" destId="{B2EC3252-2510-465C-96C8-C3DB7A8A4463}" srcOrd="0" destOrd="0" presId="urn:microsoft.com/office/officeart/2005/8/layout/hierarchy5"/>
    <dgm:cxn modelId="{DC2533D5-0F33-4BFE-A255-1C44D1F7B9B3}" type="presParOf" srcId="{231780EA-C077-4BB4-B83E-8734517CB593}" destId="{1EAA5BC7-91A2-4563-9D19-9A23A34F3046}" srcOrd="1" destOrd="0" presId="urn:microsoft.com/office/officeart/2005/8/layout/hierarchy5"/>
    <dgm:cxn modelId="{FF3D48FF-624D-4280-89FA-35AA9A0E043C}" type="presParOf" srcId="{1EAA5BC7-91A2-4563-9D19-9A23A34F3046}" destId="{336ABA22-172D-4796-BCE3-AE7A47F2FF95}" srcOrd="0" destOrd="0" presId="urn:microsoft.com/office/officeart/2005/8/layout/hierarchy5"/>
    <dgm:cxn modelId="{AC1F5182-5509-4010-879B-D7260BDC0997}" type="presParOf" srcId="{1EAA5BC7-91A2-4563-9D19-9A23A34F3046}" destId="{B22CD130-0960-418C-A523-C45A8E9B4BDE}" srcOrd="1" destOrd="0" presId="urn:microsoft.com/office/officeart/2005/8/layout/hierarchy5"/>
    <dgm:cxn modelId="{FE299249-68A2-486C-8C64-10710CC4387A}" type="presParOf" srcId="{231780EA-C077-4BB4-B83E-8734517CB593}" destId="{CF70D61A-0871-4C2E-9977-0DFFDBF385E9}" srcOrd="2" destOrd="0" presId="urn:microsoft.com/office/officeart/2005/8/layout/hierarchy5"/>
    <dgm:cxn modelId="{70BCBF5D-3C95-48A3-B124-6C1641CC64EA}" type="presParOf" srcId="{CF70D61A-0871-4C2E-9977-0DFFDBF385E9}" destId="{43E3C047-C4CE-488C-A0C8-CA012477E530}" srcOrd="0" destOrd="0" presId="urn:microsoft.com/office/officeart/2005/8/layout/hierarchy5"/>
    <dgm:cxn modelId="{77277545-FC9A-4EE6-908A-19EA0CC11A40}" type="presParOf" srcId="{231780EA-C077-4BB4-B83E-8734517CB593}" destId="{E52D0C07-9F67-4081-9485-EC55A94E2E24}" srcOrd="3" destOrd="0" presId="urn:microsoft.com/office/officeart/2005/8/layout/hierarchy5"/>
    <dgm:cxn modelId="{D5EACE4F-1E9C-4FFC-89CA-72858EBAE1B5}" type="presParOf" srcId="{E52D0C07-9F67-4081-9485-EC55A94E2E24}" destId="{E94E87FB-9B8C-44A4-98EA-5E3C1B6751AD}" srcOrd="0" destOrd="0" presId="urn:microsoft.com/office/officeart/2005/8/layout/hierarchy5"/>
    <dgm:cxn modelId="{C37FF4A4-5742-4FE5-808B-E6CAFE1FB888}" type="presParOf" srcId="{E52D0C07-9F67-4081-9485-EC55A94E2E24}" destId="{868D1F90-0A6F-46F4-8F13-6BF07C41007F}" srcOrd="1" destOrd="0" presId="urn:microsoft.com/office/officeart/2005/8/layout/hierarchy5"/>
    <dgm:cxn modelId="{B73A15CD-E9FD-4FA7-8759-DC3AAA37C7C9}" type="presParOf" srcId="{382DCABF-B1E4-4CA8-87A5-97334B493F8B}" destId="{C1375420-007C-4727-AAF3-5116D1385DA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B820A-2D23-43EC-9B0A-5CC8A66B5AA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6CF80A-8E0C-4949-9A77-4A2B5BF8F3A6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i="0" u="none" dirty="0" smtClean="0">
              <a:solidFill>
                <a:schemeClr val="tx1"/>
              </a:solidFill>
            </a:rPr>
            <a:t>Необходимо обеспечить</a:t>
          </a:r>
          <a:r>
            <a:rPr lang="ru-RU" b="1" u="none" dirty="0" smtClean="0">
              <a:solidFill>
                <a:schemeClr val="tx1"/>
              </a:solidFill>
            </a:rPr>
            <a:t>:</a:t>
          </a:r>
          <a:endParaRPr lang="ru-RU" b="1" u="none" dirty="0">
            <a:solidFill>
              <a:schemeClr val="tx1"/>
            </a:solidFill>
          </a:endParaRPr>
        </a:p>
      </dgm:t>
    </dgm:pt>
    <dgm:pt modelId="{5BDCD7E2-AD1D-4285-A91E-9FEA7A1F0DEB}" type="parTrans" cxnId="{ECE00B72-FD6B-4ADA-93C8-1AD695E36DFA}">
      <dgm:prSet/>
      <dgm:spPr/>
      <dgm:t>
        <a:bodyPr/>
        <a:lstStyle/>
        <a:p>
          <a:endParaRPr lang="ru-RU"/>
        </a:p>
      </dgm:t>
    </dgm:pt>
    <dgm:pt modelId="{15CB88A7-7EAC-4D4A-A866-C87A023034C5}" type="sibTrans" cxnId="{ECE00B72-FD6B-4ADA-93C8-1AD695E36DFA}">
      <dgm:prSet/>
      <dgm:spPr/>
      <dgm:t>
        <a:bodyPr/>
        <a:lstStyle/>
        <a:p>
          <a:endParaRPr lang="ru-RU"/>
        </a:p>
      </dgm:t>
    </dgm:pt>
    <dgm:pt modelId="{9BB08F37-9339-4712-95C8-0254AD8D258D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Наглядность обучения</a:t>
          </a:r>
          <a:endParaRPr lang="ru-RU" b="1" dirty="0">
            <a:solidFill>
              <a:schemeClr val="tx1"/>
            </a:solidFill>
          </a:endParaRPr>
        </a:p>
      </dgm:t>
    </dgm:pt>
    <dgm:pt modelId="{1297BCA6-D9F4-410D-9ADC-CE4C7DE1D4D0}" type="parTrans" cxnId="{45F38D8A-57FA-4088-BBF6-14D7EF66540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F8248FD-7B84-4075-A507-C9374FB7F2D0}" type="sibTrans" cxnId="{45F38D8A-57FA-4088-BBF6-14D7EF66540D}">
      <dgm:prSet/>
      <dgm:spPr/>
      <dgm:t>
        <a:bodyPr/>
        <a:lstStyle/>
        <a:p>
          <a:endParaRPr lang="ru-RU"/>
        </a:p>
      </dgm:t>
    </dgm:pt>
    <dgm:pt modelId="{4A61C573-7F28-4882-9841-66DEA75AC311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Подключить осязание, слух, кинестетические ощущения</a:t>
          </a:r>
          <a:endParaRPr lang="ru-RU" b="1" dirty="0">
            <a:solidFill>
              <a:schemeClr val="tx1"/>
            </a:solidFill>
          </a:endParaRPr>
        </a:p>
      </dgm:t>
    </dgm:pt>
    <dgm:pt modelId="{63157685-E0D6-44BE-9798-DACA75455C66}" type="parTrans" cxnId="{3AE79413-EE9E-49BF-9585-F57D2089366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6A7602F-CCC9-4B75-924B-0E773062C261}" type="sibTrans" cxnId="{3AE79413-EE9E-49BF-9585-F57D20893667}">
      <dgm:prSet/>
      <dgm:spPr/>
      <dgm:t>
        <a:bodyPr/>
        <a:lstStyle/>
        <a:p>
          <a:endParaRPr lang="ru-RU"/>
        </a:p>
      </dgm:t>
    </dgm:pt>
    <dgm:pt modelId="{A5877E9D-82D2-485D-8F21-74BA0000145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i="1" u="sng" dirty="0" smtClean="0"/>
            <a:t>Задействование разных органов чувств</a:t>
          </a:r>
          <a:endParaRPr lang="ru-RU" sz="2400" b="1" i="1" u="sng" dirty="0"/>
        </a:p>
      </dgm:t>
    </dgm:pt>
    <dgm:pt modelId="{C97DE21E-3A99-4367-BBBC-1D5E6AE734E2}" type="parTrans" cxnId="{446CE451-04D3-4EF1-9114-4469646B2FAA}">
      <dgm:prSet/>
      <dgm:spPr/>
      <dgm:t>
        <a:bodyPr/>
        <a:lstStyle/>
        <a:p>
          <a:endParaRPr lang="ru-RU"/>
        </a:p>
      </dgm:t>
    </dgm:pt>
    <dgm:pt modelId="{54CE760F-D20E-40FE-BFD4-D97DFB9DE6ED}" type="sibTrans" cxnId="{446CE451-04D3-4EF1-9114-4469646B2FAA}">
      <dgm:prSet/>
      <dgm:spPr/>
      <dgm:t>
        <a:bodyPr/>
        <a:lstStyle/>
        <a:p>
          <a:endParaRPr lang="ru-RU"/>
        </a:p>
      </dgm:t>
    </dgm:pt>
    <dgm:pt modelId="{A5E5CEC5-F197-449A-8AA4-57424CCCFC14}" type="pres">
      <dgm:prSet presAssocID="{C25B820A-2D23-43EC-9B0A-5CC8A66B5AA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E66041-F24B-4D61-804A-11DC160B9FAB}" type="pres">
      <dgm:prSet presAssocID="{C25B820A-2D23-43EC-9B0A-5CC8A66B5AA2}" presName="hierFlow" presStyleCnt="0"/>
      <dgm:spPr/>
    </dgm:pt>
    <dgm:pt modelId="{D9573DAB-6434-48CF-B461-80F00DD4BA78}" type="pres">
      <dgm:prSet presAssocID="{C25B820A-2D23-43EC-9B0A-5CC8A66B5AA2}" presName="firstBuf" presStyleCnt="0"/>
      <dgm:spPr/>
    </dgm:pt>
    <dgm:pt modelId="{2A77E782-2032-4F5E-A286-71520F9D0E59}" type="pres">
      <dgm:prSet presAssocID="{C25B820A-2D23-43EC-9B0A-5CC8A66B5AA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82DA17F-FE0F-4FCC-9F50-FF99A6B9A27C}" type="pres">
      <dgm:prSet presAssocID="{AF6CF80A-8E0C-4949-9A77-4A2B5BF8F3A6}" presName="Name14" presStyleCnt="0"/>
      <dgm:spPr/>
    </dgm:pt>
    <dgm:pt modelId="{00527E03-EFB7-40D2-A057-7D2B481E4A31}" type="pres">
      <dgm:prSet presAssocID="{AF6CF80A-8E0C-4949-9A77-4A2B5BF8F3A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FC9E0-77D7-4818-B8BD-9B02732D0879}" type="pres">
      <dgm:prSet presAssocID="{AF6CF80A-8E0C-4949-9A77-4A2B5BF8F3A6}" presName="hierChild2" presStyleCnt="0"/>
      <dgm:spPr/>
    </dgm:pt>
    <dgm:pt modelId="{D68FBEC2-6307-4BFD-9D33-1B183CEFC85A}" type="pres">
      <dgm:prSet presAssocID="{1297BCA6-D9F4-410D-9ADC-CE4C7DE1D4D0}" presName="Name19" presStyleLbl="parChTrans1D2" presStyleIdx="0" presStyleCnt="2"/>
      <dgm:spPr/>
      <dgm:t>
        <a:bodyPr/>
        <a:lstStyle/>
        <a:p>
          <a:endParaRPr lang="ru-RU"/>
        </a:p>
      </dgm:t>
    </dgm:pt>
    <dgm:pt modelId="{214AAE83-A220-4DC9-9092-C42E3304486F}" type="pres">
      <dgm:prSet presAssocID="{9BB08F37-9339-4712-95C8-0254AD8D258D}" presName="Name21" presStyleCnt="0"/>
      <dgm:spPr/>
    </dgm:pt>
    <dgm:pt modelId="{F9D759DA-F83C-4ED3-85A8-4B99DE61F858}" type="pres">
      <dgm:prSet presAssocID="{9BB08F37-9339-4712-95C8-0254AD8D258D}" presName="level2Shape" presStyleLbl="node2" presStyleIdx="0" presStyleCnt="2"/>
      <dgm:spPr/>
      <dgm:t>
        <a:bodyPr/>
        <a:lstStyle/>
        <a:p>
          <a:endParaRPr lang="ru-RU"/>
        </a:p>
      </dgm:t>
    </dgm:pt>
    <dgm:pt modelId="{6B75566E-128E-4A20-B564-714B4355400B}" type="pres">
      <dgm:prSet presAssocID="{9BB08F37-9339-4712-95C8-0254AD8D258D}" presName="hierChild3" presStyleCnt="0"/>
      <dgm:spPr/>
    </dgm:pt>
    <dgm:pt modelId="{B755983F-A53D-4F44-8534-7DDB8F001B3C}" type="pres">
      <dgm:prSet presAssocID="{63157685-E0D6-44BE-9798-DACA75455C6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69691BE1-DE48-471D-A650-90FD64F49946}" type="pres">
      <dgm:prSet presAssocID="{4A61C573-7F28-4882-9841-66DEA75AC311}" presName="Name21" presStyleCnt="0"/>
      <dgm:spPr/>
    </dgm:pt>
    <dgm:pt modelId="{5A19750E-D7A4-49C3-98FF-C44344BD6241}" type="pres">
      <dgm:prSet presAssocID="{4A61C573-7F28-4882-9841-66DEA75AC311}" presName="level2Shape" presStyleLbl="node2" presStyleIdx="1" presStyleCnt="2"/>
      <dgm:spPr/>
      <dgm:t>
        <a:bodyPr/>
        <a:lstStyle/>
        <a:p>
          <a:endParaRPr lang="ru-RU"/>
        </a:p>
      </dgm:t>
    </dgm:pt>
    <dgm:pt modelId="{3CED06AB-94B6-487D-BCC4-D8912916B5D0}" type="pres">
      <dgm:prSet presAssocID="{4A61C573-7F28-4882-9841-66DEA75AC311}" presName="hierChild3" presStyleCnt="0"/>
      <dgm:spPr/>
    </dgm:pt>
    <dgm:pt modelId="{380A93CF-1C20-4045-A951-84E7FBADD214}" type="pres">
      <dgm:prSet presAssocID="{C25B820A-2D23-43EC-9B0A-5CC8A66B5AA2}" presName="bgShapesFlow" presStyleCnt="0"/>
      <dgm:spPr/>
    </dgm:pt>
    <dgm:pt modelId="{E58337E3-896A-472F-A6A6-6A43320A36C8}" type="pres">
      <dgm:prSet presAssocID="{A5877E9D-82D2-485D-8F21-74BA00001457}" presName="rectComp" presStyleCnt="0"/>
      <dgm:spPr/>
    </dgm:pt>
    <dgm:pt modelId="{6777D6D6-4A17-4885-B590-536E88A9DFC7}" type="pres">
      <dgm:prSet presAssocID="{A5877E9D-82D2-485D-8F21-74BA00001457}" presName="bgRect" presStyleLbl="bgShp" presStyleIdx="0" presStyleCnt="1"/>
      <dgm:spPr/>
      <dgm:t>
        <a:bodyPr/>
        <a:lstStyle/>
        <a:p>
          <a:endParaRPr lang="ru-RU"/>
        </a:p>
      </dgm:t>
    </dgm:pt>
    <dgm:pt modelId="{54AE9733-5610-4F43-B65D-40A39EA9A8C4}" type="pres">
      <dgm:prSet presAssocID="{A5877E9D-82D2-485D-8F21-74BA00001457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00B72-FD6B-4ADA-93C8-1AD695E36DFA}" srcId="{C25B820A-2D23-43EC-9B0A-5CC8A66B5AA2}" destId="{AF6CF80A-8E0C-4949-9A77-4A2B5BF8F3A6}" srcOrd="0" destOrd="0" parTransId="{5BDCD7E2-AD1D-4285-A91E-9FEA7A1F0DEB}" sibTransId="{15CB88A7-7EAC-4D4A-A866-C87A023034C5}"/>
    <dgm:cxn modelId="{766C45BA-CE5D-4BC5-9A9B-65B1BA0960C8}" type="presOf" srcId="{C25B820A-2D23-43EC-9B0A-5CC8A66B5AA2}" destId="{A5E5CEC5-F197-449A-8AA4-57424CCCFC14}" srcOrd="0" destOrd="0" presId="urn:microsoft.com/office/officeart/2005/8/layout/hierarchy6"/>
    <dgm:cxn modelId="{3AE79413-EE9E-49BF-9585-F57D20893667}" srcId="{AF6CF80A-8E0C-4949-9A77-4A2B5BF8F3A6}" destId="{4A61C573-7F28-4882-9841-66DEA75AC311}" srcOrd="1" destOrd="0" parTransId="{63157685-E0D6-44BE-9798-DACA75455C66}" sibTransId="{26A7602F-CCC9-4B75-924B-0E773062C261}"/>
    <dgm:cxn modelId="{7C3F7D63-6C9F-40B5-A59A-6B5D44E5DC3A}" type="presOf" srcId="{9BB08F37-9339-4712-95C8-0254AD8D258D}" destId="{F9D759DA-F83C-4ED3-85A8-4B99DE61F858}" srcOrd="0" destOrd="0" presId="urn:microsoft.com/office/officeart/2005/8/layout/hierarchy6"/>
    <dgm:cxn modelId="{CE2EF117-27B6-42CA-A23B-6B321B029048}" type="presOf" srcId="{AF6CF80A-8E0C-4949-9A77-4A2B5BF8F3A6}" destId="{00527E03-EFB7-40D2-A057-7D2B481E4A31}" srcOrd="0" destOrd="0" presId="urn:microsoft.com/office/officeart/2005/8/layout/hierarchy6"/>
    <dgm:cxn modelId="{0D11ED62-CB69-47AD-85DE-07B476389C27}" type="presOf" srcId="{4A61C573-7F28-4882-9841-66DEA75AC311}" destId="{5A19750E-D7A4-49C3-98FF-C44344BD6241}" srcOrd="0" destOrd="0" presId="urn:microsoft.com/office/officeart/2005/8/layout/hierarchy6"/>
    <dgm:cxn modelId="{45F38D8A-57FA-4088-BBF6-14D7EF66540D}" srcId="{AF6CF80A-8E0C-4949-9A77-4A2B5BF8F3A6}" destId="{9BB08F37-9339-4712-95C8-0254AD8D258D}" srcOrd="0" destOrd="0" parTransId="{1297BCA6-D9F4-410D-9ADC-CE4C7DE1D4D0}" sibTransId="{EF8248FD-7B84-4075-A507-C9374FB7F2D0}"/>
    <dgm:cxn modelId="{CAF2E83C-B531-45CB-82C4-51C010A85CFB}" type="presOf" srcId="{63157685-E0D6-44BE-9798-DACA75455C66}" destId="{B755983F-A53D-4F44-8534-7DDB8F001B3C}" srcOrd="0" destOrd="0" presId="urn:microsoft.com/office/officeart/2005/8/layout/hierarchy6"/>
    <dgm:cxn modelId="{890AA8D5-0A64-4D5D-B6AE-25E7699196C1}" type="presOf" srcId="{1297BCA6-D9F4-410D-9ADC-CE4C7DE1D4D0}" destId="{D68FBEC2-6307-4BFD-9D33-1B183CEFC85A}" srcOrd="0" destOrd="0" presId="urn:microsoft.com/office/officeart/2005/8/layout/hierarchy6"/>
    <dgm:cxn modelId="{446CE451-04D3-4EF1-9114-4469646B2FAA}" srcId="{C25B820A-2D23-43EC-9B0A-5CC8A66B5AA2}" destId="{A5877E9D-82D2-485D-8F21-74BA00001457}" srcOrd="1" destOrd="0" parTransId="{C97DE21E-3A99-4367-BBBC-1D5E6AE734E2}" sibTransId="{54CE760F-D20E-40FE-BFD4-D97DFB9DE6ED}"/>
    <dgm:cxn modelId="{F53DE0DF-D84C-45B9-8019-DFAB8D3CA792}" type="presOf" srcId="{A5877E9D-82D2-485D-8F21-74BA00001457}" destId="{54AE9733-5610-4F43-B65D-40A39EA9A8C4}" srcOrd="1" destOrd="0" presId="urn:microsoft.com/office/officeart/2005/8/layout/hierarchy6"/>
    <dgm:cxn modelId="{A98A5310-EC5C-4412-A102-C07D4C24D2E9}" type="presOf" srcId="{A5877E9D-82D2-485D-8F21-74BA00001457}" destId="{6777D6D6-4A17-4885-B590-536E88A9DFC7}" srcOrd="0" destOrd="0" presId="urn:microsoft.com/office/officeart/2005/8/layout/hierarchy6"/>
    <dgm:cxn modelId="{C614B894-B677-4632-900F-DE2C626BDC55}" type="presParOf" srcId="{A5E5CEC5-F197-449A-8AA4-57424CCCFC14}" destId="{35E66041-F24B-4D61-804A-11DC160B9FAB}" srcOrd="0" destOrd="0" presId="urn:microsoft.com/office/officeart/2005/8/layout/hierarchy6"/>
    <dgm:cxn modelId="{5D7B6206-D8F1-45D2-93C6-A3DDDBD294FD}" type="presParOf" srcId="{35E66041-F24B-4D61-804A-11DC160B9FAB}" destId="{D9573DAB-6434-48CF-B461-80F00DD4BA78}" srcOrd="0" destOrd="0" presId="urn:microsoft.com/office/officeart/2005/8/layout/hierarchy6"/>
    <dgm:cxn modelId="{60466323-28E0-4456-9DCF-60395C91D311}" type="presParOf" srcId="{35E66041-F24B-4D61-804A-11DC160B9FAB}" destId="{2A77E782-2032-4F5E-A286-71520F9D0E59}" srcOrd="1" destOrd="0" presId="urn:microsoft.com/office/officeart/2005/8/layout/hierarchy6"/>
    <dgm:cxn modelId="{AC23DE3F-53A4-46AF-9D6B-BD2A432C7601}" type="presParOf" srcId="{2A77E782-2032-4F5E-A286-71520F9D0E59}" destId="{182DA17F-FE0F-4FCC-9F50-FF99A6B9A27C}" srcOrd="0" destOrd="0" presId="urn:microsoft.com/office/officeart/2005/8/layout/hierarchy6"/>
    <dgm:cxn modelId="{2CB988ED-C68C-41C7-8483-90A00276D772}" type="presParOf" srcId="{182DA17F-FE0F-4FCC-9F50-FF99A6B9A27C}" destId="{00527E03-EFB7-40D2-A057-7D2B481E4A31}" srcOrd="0" destOrd="0" presId="urn:microsoft.com/office/officeart/2005/8/layout/hierarchy6"/>
    <dgm:cxn modelId="{53E9AFC9-7EAE-4EC3-852F-E85E6CE6628C}" type="presParOf" srcId="{182DA17F-FE0F-4FCC-9F50-FF99A6B9A27C}" destId="{481FC9E0-77D7-4818-B8BD-9B02732D0879}" srcOrd="1" destOrd="0" presId="urn:microsoft.com/office/officeart/2005/8/layout/hierarchy6"/>
    <dgm:cxn modelId="{DC383899-7568-4388-BDC5-91296CC5634E}" type="presParOf" srcId="{481FC9E0-77D7-4818-B8BD-9B02732D0879}" destId="{D68FBEC2-6307-4BFD-9D33-1B183CEFC85A}" srcOrd="0" destOrd="0" presId="urn:microsoft.com/office/officeart/2005/8/layout/hierarchy6"/>
    <dgm:cxn modelId="{593E4135-F2EE-4F24-A877-CB215AA9893B}" type="presParOf" srcId="{481FC9E0-77D7-4818-B8BD-9B02732D0879}" destId="{214AAE83-A220-4DC9-9092-C42E3304486F}" srcOrd="1" destOrd="0" presId="urn:microsoft.com/office/officeart/2005/8/layout/hierarchy6"/>
    <dgm:cxn modelId="{B7709973-D286-494C-9E9C-DBD5B57A586C}" type="presParOf" srcId="{214AAE83-A220-4DC9-9092-C42E3304486F}" destId="{F9D759DA-F83C-4ED3-85A8-4B99DE61F858}" srcOrd="0" destOrd="0" presId="urn:microsoft.com/office/officeart/2005/8/layout/hierarchy6"/>
    <dgm:cxn modelId="{FEA0B915-BFFF-4104-9E08-EE1F12DB524B}" type="presParOf" srcId="{214AAE83-A220-4DC9-9092-C42E3304486F}" destId="{6B75566E-128E-4A20-B564-714B4355400B}" srcOrd="1" destOrd="0" presId="urn:microsoft.com/office/officeart/2005/8/layout/hierarchy6"/>
    <dgm:cxn modelId="{08865A5D-8D42-4DD9-B63C-D3B3FE0AE55E}" type="presParOf" srcId="{481FC9E0-77D7-4818-B8BD-9B02732D0879}" destId="{B755983F-A53D-4F44-8534-7DDB8F001B3C}" srcOrd="2" destOrd="0" presId="urn:microsoft.com/office/officeart/2005/8/layout/hierarchy6"/>
    <dgm:cxn modelId="{EF62B2A9-1A97-41CC-B6B5-C66CF64B7E36}" type="presParOf" srcId="{481FC9E0-77D7-4818-B8BD-9B02732D0879}" destId="{69691BE1-DE48-471D-A650-90FD64F49946}" srcOrd="3" destOrd="0" presId="urn:microsoft.com/office/officeart/2005/8/layout/hierarchy6"/>
    <dgm:cxn modelId="{90DF4EDA-7EDE-464A-8269-B8A9BDB26DDB}" type="presParOf" srcId="{69691BE1-DE48-471D-A650-90FD64F49946}" destId="{5A19750E-D7A4-49C3-98FF-C44344BD6241}" srcOrd="0" destOrd="0" presId="urn:microsoft.com/office/officeart/2005/8/layout/hierarchy6"/>
    <dgm:cxn modelId="{3635216E-6016-4C22-94BD-EF9B18B71DC3}" type="presParOf" srcId="{69691BE1-DE48-471D-A650-90FD64F49946}" destId="{3CED06AB-94B6-487D-BCC4-D8912916B5D0}" srcOrd="1" destOrd="0" presId="urn:microsoft.com/office/officeart/2005/8/layout/hierarchy6"/>
    <dgm:cxn modelId="{C77A36D2-A928-4F34-8E8B-209ACD59FF47}" type="presParOf" srcId="{A5E5CEC5-F197-449A-8AA4-57424CCCFC14}" destId="{380A93CF-1C20-4045-A951-84E7FBADD214}" srcOrd="1" destOrd="0" presId="urn:microsoft.com/office/officeart/2005/8/layout/hierarchy6"/>
    <dgm:cxn modelId="{CCAFEE35-2D56-4AF1-A2B3-DE0EE41E4D32}" type="presParOf" srcId="{380A93CF-1C20-4045-A951-84E7FBADD214}" destId="{E58337E3-896A-472F-A6A6-6A43320A36C8}" srcOrd="0" destOrd="0" presId="urn:microsoft.com/office/officeart/2005/8/layout/hierarchy6"/>
    <dgm:cxn modelId="{E7418BFD-0787-477F-8EFE-E0D1C1B3F254}" type="presParOf" srcId="{E58337E3-896A-472F-A6A6-6A43320A36C8}" destId="{6777D6D6-4A17-4885-B590-536E88A9DFC7}" srcOrd="0" destOrd="0" presId="urn:microsoft.com/office/officeart/2005/8/layout/hierarchy6"/>
    <dgm:cxn modelId="{6FD8F99D-FB49-4B4B-82D2-CF8973D59FF7}" type="presParOf" srcId="{E58337E3-896A-472F-A6A6-6A43320A36C8}" destId="{54AE9733-5610-4F43-B65D-40A39EA9A8C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3A0CD-D9D3-467F-9288-A670DABFA550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8187B-7C7C-447C-B06B-3470EDCBD012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Замедленный темп </a:t>
          </a:r>
          <a:endParaRPr lang="ru-RU" sz="3200" dirty="0"/>
        </a:p>
      </dgm:t>
    </dgm:pt>
    <dgm:pt modelId="{1CBD01A6-1C32-4911-93AD-93D8638DDA18}" type="parTrans" cxnId="{3078A2FB-81A4-4DA2-8E58-FC9FF50D14A4}">
      <dgm:prSet/>
      <dgm:spPr/>
      <dgm:t>
        <a:bodyPr/>
        <a:lstStyle/>
        <a:p>
          <a:endParaRPr lang="ru-RU"/>
        </a:p>
      </dgm:t>
    </dgm:pt>
    <dgm:pt modelId="{013CCCBD-2199-4CB5-9115-06172DF10645}" type="sibTrans" cxnId="{3078A2FB-81A4-4DA2-8E58-FC9FF50D14A4}">
      <dgm:prSet/>
      <dgm:spPr/>
      <dgm:t>
        <a:bodyPr/>
        <a:lstStyle/>
        <a:p>
          <a:endParaRPr lang="ru-RU"/>
        </a:p>
      </dgm:t>
    </dgm:pt>
    <dgm:pt modelId="{3FA7CFE7-E317-497F-A51E-993CA26EE17D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Небольшой объем информации</a:t>
          </a:r>
          <a:endParaRPr lang="ru-RU" sz="3200" dirty="0"/>
        </a:p>
      </dgm:t>
    </dgm:pt>
    <dgm:pt modelId="{4E15C15B-5C25-41FB-B3E6-92EEEE88504B}" type="parTrans" cxnId="{1677869C-066A-4C7D-B2E4-354829C46A5C}">
      <dgm:prSet/>
      <dgm:spPr/>
      <dgm:t>
        <a:bodyPr/>
        <a:lstStyle/>
        <a:p>
          <a:endParaRPr lang="ru-RU"/>
        </a:p>
      </dgm:t>
    </dgm:pt>
    <dgm:pt modelId="{93DD82DF-8F07-4709-908B-996F42C737F9}" type="sibTrans" cxnId="{1677869C-066A-4C7D-B2E4-354829C46A5C}">
      <dgm:prSet/>
      <dgm:spPr/>
      <dgm:t>
        <a:bodyPr/>
        <a:lstStyle/>
        <a:p>
          <a:endParaRPr lang="ru-RU"/>
        </a:p>
      </dgm:t>
    </dgm:pt>
    <dgm:pt modelId="{0AE4AF19-9D8B-4ABD-B970-9758B50900E0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Многократное повторение</a:t>
          </a:r>
          <a:endParaRPr lang="ru-RU" sz="3200" dirty="0"/>
        </a:p>
      </dgm:t>
    </dgm:pt>
    <dgm:pt modelId="{12F65B05-A9C5-4303-A4EF-55FA0E59A90A}" type="parTrans" cxnId="{143F5A21-6F89-4658-845B-A2FE273C215D}">
      <dgm:prSet/>
      <dgm:spPr/>
      <dgm:t>
        <a:bodyPr/>
        <a:lstStyle/>
        <a:p>
          <a:endParaRPr lang="ru-RU"/>
        </a:p>
      </dgm:t>
    </dgm:pt>
    <dgm:pt modelId="{A99FC35A-6EB1-4E28-A1CA-597D27C98067}" type="sibTrans" cxnId="{143F5A21-6F89-4658-845B-A2FE273C215D}">
      <dgm:prSet/>
      <dgm:spPr/>
      <dgm:t>
        <a:bodyPr/>
        <a:lstStyle/>
        <a:p>
          <a:endParaRPr lang="ru-RU"/>
        </a:p>
      </dgm:t>
    </dgm:pt>
    <dgm:pt modelId="{B6DF06A7-11AB-4B89-97F7-0A00C593186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</a:rPr>
            <a:t>Обучение должно быть интересным</a:t>
          </a:r>
          <a:endParaRPr lang="ru-RU" sz="3200" dirty="0"/>
        </a:p>
      </dgm:t>
    </dgm:pt>
    <dgm:pt modelId="{786A7D48-5D67-4F27-9D65-B1C9A7F174F7}" type="parTrans" cxnId="{758A913B-9ED8-465A-88C2-5103BCB0A014}">
      <dgm:prSet/>
      <dgm:spPr/>
      <dgm:t>
        <a:bodyPr/>
        <a:lstStyle/>
        <a:p>
          <a:endParaRPr lang="ru-RU"/>
        </a:p>
      </dgm:t>
    </dgm:pt>
    <dgm:pt modelId="{F6E3CBC4-661B-4FB9-9B15-CCDABC4AEBA2}" type="sibTrans" cxnId="{758A913B-9ED8-465A-88C2-5103BCB0A014}">
      <dgm:prSet/>
      <dgm:spPr/>
      <dgm:t>
        <a:bodyPr/>
        <a:lstStyle/>
        <a:p>
          <a:endParaRPr lang="ru-RU"/>
        </a:p>
      </dgm:t>
    </dgm:pt>
    <dgm:pt modelId="{208A187C-73D5-4BE1-91B5-9C6376B8D44B}" type="pres">
      <dgm:prSet presAssocID="{19B3A0CD-D9D3-467F-9288-A670DABFA5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7909AAD-107F-4902-A1BE-84AC3FED09BA}" type="pres">
      <dgm:prSet presAssocID="{19B3A0CD-D9D3-467F-9288-A670DABFA550}" presName="Name1" presStyleCnt="0"/>
      <dgm:spPr/>
    </dgm:pt>
    <dgm:pt modelId="{9CFBC087-C006-4D5B-B300-120617BCA315}" type="pres">
      <dgm:prSet presAssocID="{19B3A0CD-D9D3-467F-9288-A670DABFA550}" presName="cycle" presStyleCnt="0"/>
      <dgm:spPr/>
    </dgm:pt>
    <dgm:pt modelId="{FE99C25E-1EBF-492B-A775-A0C06FE74154}" type="pres">
      <dgm:prSet presAssocID="{19B3A0CD-D9D3-467F-9288-A670DABFA550}" presName="srcNode" presStyleLbl="node1" presStyleIdx="0" presStyleCnt="4"/>
      <dgm:spPr/>
    </dgm:pt>
    <dgm:pt modelId="{3392671C-0D2A-46AE-8070-005978D835BA}" type="pres">
      <dgm:prSet presAssocID="{19B3A0CD-D9D3-467F-9288-A670DABFA550}" presName="conn" presStyleLbl="parChTrans1D2" presStyleIdx="0" presStyleCnt="1"/>
      <dgm:spPr/>
      <dgm:t>
        <a:bodyPr/>
        <a:lstStyle/>
        <a:p>
          <a:endParaRPr lang="ru-RU"/>
        </a:p>
      </dgm:t>
    </dgm:pt>
    <dgm:pt modelId="{81CD9DA3-1959-4325-8753-EC528D33BD4A}" type="pres">
      <dgm:prSet presAssocID="{19B3A0CD-D9D3-467F-9288-A670DABFA550}" presName="extraNode" presStyleLbl="node1" presStyleIdx="0" presStyleCnt="4"/>
      <dgm:spPr/>
    </dgm:pt>
    <dgm:pt modelId="{736C26F6-5054-4793-805B-0E00818E6658}" type="pres">
      <dgm:prSet presAssocID="{19B3A0CD-D9D3-467F-9288-A670DABFA550}" presName="dstNode" presStyleLbl="node1" presStyleIdx="0" presStyleCnt="4"/>
      <dgm:spPr/>
    </dgm:pt>
    <dgm:pt modelId="{64DAB27F-1D08-40AE-B917-FAEEF0A962FB}" type="pres">
      <dgm:prSet presAssocID="{3808187B-7C7C-447C-B06B-3470EDCBD01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FE801-D8CB-4F8A-9AFD-290212221C2C}" type="pres">
      <dgm:prSet presAssocID="{3808187B-7C7C-447C-B06B-3470EDCBD012}" presName="accent_1" presStyleCnt="0"/>
      <dgm:spPr/>
    </dgm:pt>
    <dgm:pt modelId="{EF67755B-133C-4E4E-BAA2-9A548A33BA77}" type="pres">
      <dgm:prSet presAssocID="{3808187B-7C7C-447C-B06B-3470EDCBD012}" presName="accentRepeatNode" presStyleLbl="solidFgAcc1" presStyleIdx="0" presStyleCnt="4"/>
      <dgm:spPr/>
    </dgm:pt>
    <dgm:pt modelId="{1B6F3130-2021-4355-BF2C-539CB59BFC4A}" type="pres">
      <dgm:prSet presAssocID="{3FA7CFE7-E317-497F-A51E-993CA26EE17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4F066-63C9-4AE0-BCC3-17FDC55EBF7B}" type="pres">
      <dgm:prSet presAssocID="{3FA7CFE7-E317-497F-A51E-993CA26EE17D}" presName="accent_2" presStyleCnt="0"/>
      <dgm:spPr/>
    </dgm:pt>
    <dgm:pt modelId="{C5DA0F47-2918-40DB-BB94-3BD55D6A7DE6}" type="pres">
      <dgm:prSet presAssocID="{3FA7CFE7-E317-497F-A51E-993CA26EE17D}" presName="accentRepeatNode" presStyleLbl="solidFgAcc1" presStyleIdx="1" presStyleCnt="4"/>
      <dgm:spPr/>
    </dgm:pt>
    <dgm:pt modelId="{6FB6A6F8-B420-4DDE-83C6-DCFA9F673571}" type="pres">
      <dgm:prSet presAssocID="{0AE4AF19-9D8B-4ABD-B970-9758B50900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F13D1-B9F1-4017-86DD-391787D9AB38}" type="pres">
      <dgm:prSet presAssocID="{0AE4AF19-9D8B-4ABD-B970-9758B50900E0}" presName="accent_3" presStyleCnt="0"/>
      <dgm:spPr/>
    </dgm:pt>
    <dgm:pt modelId="{F22BE4F3-FACB-4776-994B-34F85A7A6E6F}" type="pres">
      <dgm:prSet presAssocID="{0AE4AF19-9D8B-4ABD-B970-9758B50900E0}" presName="accentRepeatNode" presStyleLbl="solidFgAcc1" presStyleIdx="2" presStyleCnt="4"/>
      <dgm:spPr/>
    </dgm:pt>
    <dgm:pt modelId="{4EB454EB-6BEA-4A7F-B163-128C66AA28EB}" type="pres">
      <dgm:prSet presAssocID="{B6DF06A7-11AB-4B89-97F7-0A00C593186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D77E7-07FC-4E04-AC40-42E8034D0188}" type="pres">
      <dgm:prSet presAssocID="{B6DF06A7-11AB-4B89-97F7-0A00C5931860}" presName="accent_4" presStyleCnt="0"/>
      <dgm:spPr/>
    </dgm:pt>
    <dgm:pt modelId="{97BAA6AB-4BEC-4FE7-B2D0-0218BECD2CBE}" type="pres">
      <dgm:prSet presAssocID="{B6DF06A7-11AB-4B89-97F7-0A00C5931860}" presName="accentRepeatNode" presStyleLbl="solidFgAcc1" presStyleIdx="3" presStyleCnt="4"/>
      <dgm:spPr/>
    </dgm:pt>
  </dgm:ptLst>
  <dgm:cxnLst>
    <dgm:cxn modelId="{758A913B-9ED8-465A-88C2-5103BCB0A014}" srcId="{19B3A0CD-D9D3-467F-9288-A670DABFA550}" destId="{B6DF06A7-11AB-4B89-97F7-0A00C5931860}" srcOrd="3" destOrd="0" parTransId="{786A7D48-5D67-4F27-9D65-B1C9A7F174F7}" sibTransId="{F6E3CBC4-661B-4FB9-9B15-CCDABC4AEBA2}"/>
    <dgm:cxn modelId="{8C4C0762-1CC3-4B77-950D-DB3B2924D663}" type="presOf" srcId="{3FA7CFE7-E317-497F-A51E-993CA26EE17D}" destId="{1B6F3130-2021-4355-BF2C-539CB59BFC4A}" srcOrd="0" destOrd="0" presId="urn:microsoft.com/office/officeart/2008/layout/VerticalCurvedList"/>
    <dgm:cxn modelId="{F128C6F4-B1F9-4D31-ADF8-89474FC57971}" type="presOf" srcId="{B6DF06A7-11AB-4B89-97F7-0A00C5931860}" destId="{4EB454EB-6BEA-4A7F-B163-128C66AA28EB}" srcOrd="0" destOrd="0" presId="urn:microsoft.com/office/officeart/2008/layout/VerticalCurvedList"/>
    <dgm:cxn modelId="{3078A2FB-81A4-4DA2-8E58-FC9FF50D14A4}" srcId="{19B3A0CD-D9D3-467F-9288-A670DABFA550}" destId="{3808187B-7C7C-447C-B06B-3470EDCBD012}" srcOrd="0" destOrd="0" parTransId="{1CBD01A6-1C32-4911-93AD-93D8638DDA18}" sibTransId="{013CCCBD-2199-4CB5-9115-06172DF10645}"/>
    <dgm:cxn modelId="{0C8B7B65-0D9B-43E3-BE9B-98496D574D43}" type="presOf" srcId="{0AE4AF19-9D8B-4ABD-B970-9758B50900E0}" destId="{6FB6A6F8-B420-4DDE-83C6-DCFA9F673571}" srcOrd="0" destOrd="0" presId="urn:microsoft.com/office/officeart/2008/layout/VerticalCurvedList"/>
    <dgm:cxn modelId="{03B838D4-B42F-43D6-A2EE-10C10E3A13E0}" type="presOf" srcId="{013CCCBD-2199-4CB5-9115-06172DF10645}" destId="{3392671C-0D2A-46AE-8070-005978D835BA}" srcOrd="0" destOrd="0" presId="urn:microsoft.com/office/officeart/2008/layout/VerticalCurvedList"/>
    <dgm:cxn modelId="{1677869C-066A-4C7D-B2E4-354829C46A5C}" srcId="{19B3A0CD-D9D3-467F-9288-A670DABFA550}" destId="{3FA7CFE7-E317-497F-A51E-993CA26EE17D}" srcOrd="1" destOrd="0" parTransId="{4E15C15B-5C25-41FB-B3E6-92EEEE88504B}" sibTransId="{93DD82DF-8F07-4709-908B-996F42C737F9}"/>
    <dgm:cxn modelId="{94081E37-1345-4DDD-8056-3E17ACCB1EA8}" type="presOf" srcId="{3808187B-7C7C-447C-B06B-3470EDCBD012}" destId="{64DAB27F-1D08-40AE-B917-FAEEF0A962FB}" srcOrd="0" destOrd="0" presId="urn:microsoft.com/office/officeart/2008/layout/VerticalCurvedList"/>
    <dgm:cxn modelId="{143F5A21-6F89-4658-845B-A2FE273C215D}" srcId="{19B3A0CD-D9D3-467F-9288-A670DABFA550}" destId="{0AE4AF19-9D8B-4ABD-B970-9758B50900E0}" srcOrd="2" destOrd="0" parTransId="{12F65B05-A9C5-4303-A4EF-55FA0E59A90A}" sibTransId="{A99FC35A-6EB1-4E28-A1CA-597D27C98067}"/>
    <dgm:cxn modelId="{B4BD1831-0267-422C-9D3C-84E4F90FEE24}" type="presOf" srcId="{19B3A0CD-D9D3-467F-9288-A670DABFA550}" destId="{208A187C-73D5-4BE1-91B5-9C6376B8D44B}" srcOrd="0" destOrd="0" presId="urn:microsoft.com/office/officeart/2008/layout/VerticalCurvedList"/>
    <dgm:cxn modelId="{796A0168-51F5-4063-BCE3-F3BEB27AA6D1}" type="presParOf" srcId="{208A187C-73D5-4BE1-91B5-9C6376B8D44B}" destId="{A7909AAD-107F-4902-A1BE-84AC3FED09BA}" srcOrd="0" destOrd="0" presId="urn:microsoft.com/office/officeart/2008/layout/VerticalCurvedList"/>
    <dgm:cxn modelId="{329503F8-6824-493A-8CDF-60B43D5B546E}" type="presParOf" srcId="{A7909AAD-107F-4902-A1BE-84AC3FED09BA}" destId="{9CFBC087-C006-4D5B-B300-120617BCA315}" srcOrd="0" destOrd="0" presId="urn:microsoft.com/office/officeart/2008/layout/VerticalCurvedList"/>
    <dgm:cxn modelId="{E7A1E64E-CA80-400C-8E5D-4EFC3CFC25E4}" type="presParOf" srcId="{9CFBC087-C006-4D5B-B300-120617BCA315}" destId="{FE99C25E-1EBF-492B-A775-A0C06FE74154}" srcOrd="0" destOrd="0" presId="urn:microsoft.com/office/officeart/2008/layout/VerticalCurvedList"/>
    <dgm:cxn modelId="{396A0EC2-5741-4031-AB0D-D542CB7DA9EC}" type="presParOf" srcId="{9CFBC087-C006-4D5B-B300-120617BCA315}" destId="{3392671C-0D2A-46AE-8070-005978D835BA}" srcOrd="1" destOrd="0" presId="urn:microsoft.com/office/officeart/2008/layout/VerticalCurvedList"/>
    <dgm:cxn modelId="{7A3FE9F7-6ED6-4505-AC98-1F65733F38A8}" type="presParOf" srcId="{9CFBC087-C006-4D5B-B300-120617BCA315}" destId="{81CD9DA3-1959-4325-8753-EC528D33BD4A}" srcOrd="2" destOrd="0" presId="urn:microsoft.com/office/officeart/2008/layout/VerticalCurvedList"/>
    <dgm:cxn modelId="{549D065E-BE34-4861-AB80-C4C38BA25FFC}" type="presParOf" srcId="{9CFBC087-C006-4D5B-B300-120617BCA315}" destId="{736C26F6-5054-4793-805B-0E00818E6658}" srcOrd="3" destOrd="0" presId="urn:microsoft.com/office/officeart/2008/layout/VerticalCurvedList"/>
    <dgm:cxn modelId="{B761383E-211B-43AA-BAA6-2ACD70CAB86C}" type="presParOf" srcId="{A7909AAD-107F-4902-A1BE-84AC3FED09BA}" destId="{64DAB27F-1D08-40AE-B917-FAEEF0A962FB}" srcOrd="1" destOrd="0" presId="urn:microsoft.com/office/officeart/2008/layout/VerticalCurvedList"/>
    <dgm:cxn modelId="{19FBC849-30A3-4B09-8B68-EF3A34F9E44A}" type="presParOf" srcId="{A7909AAD-107F-4902-A1BE-84AC3FED09BA}" destId="{D29FE801-D8CB-4F8A-9AFD-290212221C2C}" srcOrd="2" destOrd="0" presId="urn:microsoft.com/office/officeart/2008/layout/VerticalCurvedList"/>
    <dgm:cxn modelId="{5140CC10-66CD-4001-82DA-FF88EEDF6E96}" type="presParOf" srcId="{D29FE801-D8CB-4F8A-9AFD-290212221C2C}" destId="{EF67755B-133C-4E4E-BAA2-9A548A33BA77}" srcOrd="0" destOrd="0" presId="urn:microsoft.com/office/officeart/2008/layout/VerticalCurvedList"/>
    <dgm:cxn modelId="{D4481F08-5306-49B1-B82A-F828D110D458}" type="presParOf" srcId="{A7909AAD-107F-4902-A1BE-84AC3FED09BA}" destId="{1B6F3130-2021-4355-BF2C-539CB59BFC4A}" srcOrd="3" destOrd="0" presId="urn:microsoft.com/office/officeart/2008/layout/VerticalCurvedList"/>
    <dgm:cxn modelId="{FA4E7BE1-9B88-4ADF-A9A0-48E3B7A236FE}" type="presParOf" srcId="{A7909AAD-107F-4902-A1BE-84AC3FED09BA}" destId="{EFF4F066-63C9-4AE0-BCC3-17FDC55EBF7B}" srcOrd="4" destOrd="0" presId="urn:microsoft.com/office/officeart/2008/layout/VerticalCurvedList"/>
    <dgm:cxn modelId="{C441C04A-249C-44DD-AA42-104BF92F690C}" type="presParOf" srcId="{EFF4F066-63C9-4AE0-BCC3-17FDC55EBF7B}" destId="{C5DA0F47-2918-40DB-BB94-3BD55D6A7DE6}" srcOrd="0" destOrd="0" presId="urn:microsoft.com/office/officeart/2008/layout/VerticalCurvedList"/>
    <dgm:cxn modelId="{E19B5D89-2D25-46AC-A9DA-65EF8C6DA000}" type="presParOf" srcId="{A7909AAD-107F-4902-A1BE-84AC3FED09BA}" destId="{6FB6A6F8-B420-4DDE-83C6-DCFA9F673571}" srcOrd="5" destOrd="0" presId="urn:microsoft.com/office/officeart/2008/layout/VerticalCurvedList"/>
    <dgm:cxn modelId="{D330FD8A-18E9-436A-A88D-C724F625F489}" type="presParOf" srcId="{A7909AAD-107F-4902-A1BE-84AC3FED09BA}" destId="{FA3F13D1-B9F1-4017-86DD-391787D9AB38}" srcOrd="6" destOrd="0" presId="urn:microsoft.com/office/officeart/2008/layout/VerticalCurvedList"/>
    <dgm:cxn modelId="{07392433-BCE5-4EAD-8128-9A4F198B94FE}" type="presParOf" srcId="{FA3F13D1-B9F1-4017-86DD-391787D9AB38}" destId="{F22BE4F3-FACB-4776-994B-34F85A7A6E6F}" srcOrd="0" destOrd="0" presId="urn:microsoft.com/office/officeart/2008/layout/VerticalCurvedList"/>
    <dgm:cxn modelId="{41A46381-B1CA-4232-9666-160D83D26898}" type="presParOf" srcId="{A7909AAD-107F-4902-A1BE-84AC3FED09BA}" destId="{4EB454EB-6BEA-4A7F-B163-128C66AA28EB}" srcOrd="7" destOrd="0" presId="urn:microsoft.com/office/officeart/2008/layout/VerticalCurvedList"/>
    <dgm:cxn modelId="{23F26B04-CD60-41AA-A79B-531C0776B877}" type="presParOf" srcId="{A7909AAD-107F-4902-A1BE-84AC3FED09BA}" destId="{EAFD77E7-07FC-4E04-AC40-42E8034D0188}" srcOrd="8" destOrd="0" presId="urn:microsoft.com/office/officeart/2008/layout/VerticalCurvedList"/>
    <dgm:cxn modelId="{A32E102E-B6EA-4579-A634-2C242A5AABFF}" type="presParOf" srcId="{EAFD77E7-07FC-4E04-AC40-42E8034D0188}" destId="{97BAA6AB-4BEC-4FE7-B2D0-0218BECD2C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73544A-9CF3-47D4-8742-82CA5B0620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20F9EC7-4F3D-4B38-96EF-19357644B9B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способствует созданию у учеников эмоционального настроя</a:t>
          </a:r>
          <a:endParaRPr lang="ru-RU" dirty="0"/>
        </a:p>
      </dgm:t>
    </dgm:pt>
    <dgm:pt modelId="{52D89404-45AB-44FC-B75A-87ECA9F84CC1}" type="parTrans" cxnId="{56886519-1E73-41D8-A484-522858967981}">
      <dgm:prSet/>
      <dgm:spPr/>
      <dgm:t>
        <a:bodyPr/>
        <a:lstStyle/>
        <a:p>
          <a:endParaRPr lang="ru-RU"/>
        </a:p>
      </dgm:t>
    </dgm:pt>
    <dgm:pt modelId="{0C589652-36E5-4373-B509-900AE0D386B9}" type="sibTrans" cxnId="{56886519-1E73-41D8-A484-522858967981}">
      <dgm:prSet/>
      <dgm:spPr/>
      <dgm:t>
        <a:bodyPr/>
        <a:lstStyle/>
        <a:p>
          <a:endParaRPr lang="ru-RU"/>
        </a:p>
      </dgm:t>
    </dgm:pt>
    <dgm:pt modelId="{071A9D04-6E1B-4FA2-87FB-DF8D8D57BA0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вызывает положительное отношение к выполняемой работе</a:t>
          </a:r>
          <a:endParaRPr lang="ru-RU" dirty="0"/>
        </a:p>
      </dgm:t>
    </dgm:pt>
    <dgm:pt modelId="{F23EC289-99E8-4B92-8BA4-A9E32F7B5CC4}" type="parTrans" cxnId="{BA5F4BBA-78A5-4CA1-B602-B13424684651}">
      <dgm:prSet/>
      <dgm:spPr/>
      <dgm:t>
        <a:bodyPr/>
        <a:lstStyle/>
        <a:p>
          <a:endParaRPr lang="ru-RU"/>
        </a:p>
      </dgm:t>
    </dgm:pt>
    <dgm:pt modelId="{BE10F839-946A-4559-A173-A03CE79B4F7B}" type="sibTrans" cxnId="{BA5F4BBA-78A5-4CA1-B602-B13424684651}">
      <dgm:prSet/>
      <dgm:spPr/>
      <dgm:t>
        <a:bodyPr/>
        <a:lstStyle/>
        <a:p>
          <a:endParaRPr lang="ru-RU"/>
        </a:p>
      </dgm:t>
    </dgm:pt>
    <dgm:pt modelId="{E2A5684C-A979-4E8C-BDB2-BCAABA41384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улучшает общую работоспособность</a:t>
          </a:r>
          <a:endParaRPr lang="ru-RU" dirty="0"/>
        </a:p>
      </dgm:t>
    </dgm:pt>
    <dgm:pt modelId="{A96B1791-23A6-436B-B1E4-49A5D2525593}" type="parTrans" cxnId="{9B5FDC9B-F94C-4BE8-A212-CDEE0CE5315E}">
      <dgm:prSet/>
      <dgm:spPr/>
      <dgm:t>
        <a:bodyPr/>
        <a:lstStyle/>
        <a:p>
          <a:endParaRPr lang="ru-RU"/>
        </a:p>
      </dgm:t>
    </dgm:pt>
    <dgm:pt modelId="{D9DEAD39-7441-46B8-BA5D-E28EC4CDEF69}" type="sibTrans" cxnId="{9B5FDC9B-F94C-4BE8-A212-CDEE0CE5315E}">
      <dgm:prSet/>
      <dgm:spPr/>
      <dgm:t>
        <a:bodyPr/>
        <a:lstStyle/>
        <a:p>
          <a:endParaRPr lang="ru-RU"/>
        </a:p>
      </dgm:t>
    </dgm:pt>
    <dgm:pt modelId="{8C31C2F2-2CCF-444B-B75D-EA5E6289BA4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дает возможность повторить один и тот же материал разными способами</a:t>
          </a:r>
          <a:endParaRPr lang="ru-RU" dirty="0"/>
        </a:p>
      </dgm:t>
    </dgm:pt>
    <dgm:pt modelId="{3C5392E5-93C6-4D4A-A4F6-6AA9C4111171}" type="parTrans" cxnId="{EB55D838-B271-4BBF-B145-C8C68A58DD26}">
      <dgm:prSet/>
      <dgm:spPr/>
      <dgm:t>
        <a:bodyPr/>
        <a:lstStyle/>
        <a:p>
          <a:endParaRPr lang="ru-RU"/>
        </a:p>
      </dgm:t>
    </dgm:pt>
    <dgm:pt modelId="{05A2D8AE-D99A-49BB-B92C-0067EBD9F00F}" type="sibTrans" cxnId="{EB55D838-B271-4BBF-B145-C8C68A58DD26}">
      <dgm:prSet/>
      <dgm:spPr/>
      <dgm:t>
        <a:bodyPr/>
        <a:lstStyle/>
        <a:p>
          <a:endParaRPr lang="ru-RU"/>
        </a:p>
      </dgm:t>
    </dgm:pt>
    <dgm:pt modelId="{53018B3B-A02C-487E-8D58-430E8BD6355C}" type="pres">
      <dgm:prSet presAssocID="{4B73544A-9CF3-47D4-8742-82CA5B0620C5}" presName="linearFlow" presStyleCnt="0">
        <dgm:presLayoutVars>
          <dgm:dir/>
          <dgm:resizeHandles val="exact"/>
        </dgm:presLayoutVars>
      </dgm:prSet>
      <dgm:spPr/>
    </dgm:pt>
    <dgm:pt modelId="{B3D052CC-ACF7-4ED7-B56C-457A3FA16050}" type="pres">
      <dgm:prSet presAssocID="{820F9EC7-4F3D-4B38-96EF-19357644B9BE}" presName="composite" presStyleCnt="0"/>
      <dgm:spPr/>
    </dgm:pt>
    <dgm:pt modelId="{0C20F1A2-1C45-4912-A472-BEC7DA5F5199}" type="pres">
      <dgm:prSet presAssocID="{820F9EC7-4F3D-4B38-96EF-19357644B9BE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D3B26C7-BBEF-4DAB-AB1F-27676636EA9D}" type="pres">
      <dgm:prSet presAssocID="{820F9EC7-4F3D-4B38-96EF-19357644B9B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3FE43-D6C7-43AE-87E2-05F7AE789F24}" type="pres">
      <dgm:prSet presAssocID="{0C589652-36E5-4373-B509-900AE0D386B9}" presName="spacing" presStyleCnt="0"/>
      <dgm:spPr/>
    </dgm:pt>
    <dgm:pt modelId="{50713D6E-8DE1-46F4-BC21-CD205EADD452}" type="pres">
      <dgm:prSet presAssocID="{071A9D04-6E1B-4FA2-87FB-DF8D8D57BA07}" presName="composite" presStyleCnt="0"/>
      <dgm:spPr/>
    </dgm:pt>
    <dgm:pt modelId="{75302B67-30A5-43FE-96D5-D8F2DCF7690C}" type="pres">
      <dgm:prSet presAssocID="{071A9D04-6E1B-4FA2-87FB-DF8D8D57BA07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CAB586F-63DC-4C04-88D2-B0C30931352F}" type="pres">
      <dgm:prSet presAssocID="{071A9D04-6E1B-4FA2-87FB-DF8D8D57BA0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E5A97-5151-49E0-8D2E-C4D233D30320}" type="pres">
      <dgm:prSet presAssocID="{BE10F839-946A-4559-A173-A03CE79B4F7B}" presName="spacing" presStyleCnt="0"/>
      <dgm:spPr/>
    </dgm:pt>
    <dgm:pt modelId="{CFBAE535-48E7-4593-B6C9-D97381D42A72}" type="pres">
      <dgm:prSet presAssocID="{E2A5684C-A979-4E8C-BDB2-BCAABA41384B}" presName="composite" presStyleCnt="0"/>
      <dgm:spPr/>
    </dgm:pt>
    <dgm:pt modelId="{5E88FEAD-7297-4C2B-AC0A-F7B6D705D69D}" type="pres">
      <dgm:prSet presAssocID="{E2A5684C-A979-4E8C-BDB2-BCAABA41384B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BB2C056-5BB8-4F28-BA13-7D24EE7C2C10}" type="pres">
      <dgm:prSet presAssocID="{E2A5684C-A979-4E8C-BDB2-BCAABA41384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BAFEF-1973-4114-9DFD-0C2C4DABE411}" type="pres">
      <dgm:prSet presAssocID="{D9DEAD39-7441-46B8-BA5D-E28EC4CDEF69}" presName="spacing" presStyleCnt="0"/>
      <dgm:spPr/>
    </dgm:pt>
    <dgm:pt modelId="{3F8B4146-D800-4B76-B822-B558CA5F062D}" type="pres">
      <dgm:prSet presAssocID="{8C31C2F2-2CCF-444B-B75D-EA5E6289BA49}" presName="composite" presStyleCnt="0"/>
      <dgm:spPr/>
    </dgm:pt>
    <dgm:pt modelId="{4B8B4016-7F69-42E4-B349-356433F4C9EE}" type="pres">
      <dgm:prSet presAssocID="{8C31C2F2-2CCF-444B-B75D-EA5E6289BA49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EE393D8-A213-4C22-8C28-F223742F6B0B}" type="pres">
      <dgm:prSet presAssocID="{8C31C2F2-2CCF-444B-B75D-EA5E6289BA4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46190-D616-4113-80F3-D4B0B91BDFD2}" type="presOf" srcId="{071A9D04-6E1B-4FA2-87FB-DF8D8D57BA07}" destId="{0CAB586F-63DC-4C04-88D2-B0C30931352F}" srcOrd="0" destOrd="0" presId="urn:microsoft.com/office/officeart/2005/8/layout/vList3"/>
    <dgm:cxn modelId="{BA5F4BBA-78A5-4CA1-B602-B13424684651}" srcId="{4B73544A-9CF3-47D4-8742-82CA5B0620C5}" destId="{071A9D04-6E1B-4FA2-87FB-DF8D8D57BA07}" srcOrd="1" destOrd="0" parTransId="{F23EC289-99E8-4B92-8BA4-A9E32F7B5CC4}" sibTransId="{BE10F839-946A-4559-A173-A03CE79B4F7B}"/>
    <dgm:cxn modelId="{9B5FDC9B-F94C-4BE8-A212-CDEE0CE5315E}" srcId="{4B73544A-9CF3-47D4-8742-82CA5B0620C5}" destId="{E2A5684C-A979-4E8C-BDB2-BCAABA41384B}" srcOrd="2" destOrd="0" parTransId="{A96B1791-23A6-436B-B1E4-49A5D2525593}" sibTransId="{D9DEAD39-7441-46B8-BA5D-E28EC4CDEF69}"/>
    <dgm:cxn modelId="{EB55D838-B271-4BBF-B145-C8C68A58DD26}" srcId="{4B73544A-9CF3-47D4-8742-82CA5B0620C5}" destId="{8C31C2F2-2CCF-444B-B75D-EA5E6289BA49}" srcOrd="3" destOrd="0" parTransId="{3C5392E5-93C6-4D4A-A4F6-6AA9C4111171}" sibTransId="{05A2D8AE-D99A-49BB-B92C-0067EBD9F00F}"/>
    <dgm:cxn modelId="{74E58EE5-8D7B-449B-AFDE-9B40BE7C7E84}" type="presOf" srcId="{E2A5684C-A979-4E8C-BDB2-BCAABA41384B}" destId="{ABB2C056-5BB8-4F28-BA13-7D24EE7C2C10}" srcOrd="0" destOrd="0" presId="urn:microsoft.com/office/officeart/2005/8/layout/vList3"/>
    <dgm:cxn modelId="{BF15B3E9-43E5-4A3E-BB9A-38EE98F2B49F}" type="presOf" srcId="{820F9EC7-4F3D-4B38-96EF-19357644B9BE}" destId="{6D3B26C7-BBEF-4DAB-AB1F-27676636EA9D}" srcOrd="0" destOrd="0" presId="urn:microsoft.com/office/officeart/2005/8/layout/vList3"/>
    <dgm:cxn modelId="{56886519-1E73-41D8-A484-522858967981}" srcId="{4B73544A-9CF3-47D4-8742-82CA5B0620C5}" destId="{820F9EC7-4F3D-4B38-96EF-19357644B9BE}" srcOrd="0" destOrd="0" parTransId="{52D89404-45AB-44FC-B75A-87ECA9F84CC1}" sibTransId="{0C589652-36E5-4373-B509-900AE0D386B9}"/>
    <dgm:cxn modelId="{289232AC-7B41-45EF-9629-9063B2F0B88F}" type="presOf" srcId="{4B73544A-9CF3-47D4-8742-82CA5B0620C5}" destId="{53018B3B-A02C-487E-8D58-430E8BD6355C}" srcOrd="0" destOrd="0" presId="urn:microsoft.com/office/officeart/2005/8/layout/vList3"/>
    <dgm:cxn modelId="{88FBAAA4-F0E3-4052-BC33-290E3447B0C1}" type="presOf" srcId="{8C31C2F2-2CCF-444B-B75D-EA5E6289BA49}" destId="{6EE393D8-A213-4C22-8C28-F223742F6B0B}" srcOrd="0" destOrd="0" presId="urn:microsoft.com/office/officeart/2005/8/layout/vList3"/>
    <dgm:cxn modelId="{17FD1DF4-0875-42C7-9EC4-2196B11A2946}" type="presParOf" srcId="{53018B3B-A02C-487E-8D58-430E8BD6355C}" destId="{B3D052CC-ACF7-4ED7-B56C-457A3FA16050}" srcOrd="0" destOrd="0" presId="urn:microsoft.com/office/officeart/2005/8/layout/vList3"/>
    <dgm:cxn modelId="{D2414B5E-33CC-4917-A525-026B738FA0F3}" type="presParOf" srcId="{B3D052CC-ACF7-4ED7-B56C-457A3FA16050}" destId="{0C20F1A2-1C45-4912-A472-BEC7DA5F5199}" srcOrd="0" destOrd="0" presId="urn:microsoft.com/office/officeart/2005/8/layout/vList3"/>
    <dgm:cxn modelId="{C324BAD9-2589-43B3-BEB2-9FC7F834AF1B}" type="presParOf" srcId="{B3D052CC-ACF7-4ED7-B56C-457A3FA16050}" destId="{6D3B26C7-BBEF-4DAB-AB1F-27676636EA9D}" srcOrd="1" destOrd="0" presId="urn:microsoft.com/office/officeart/2005/8/layout/vList3"/>
    <dgm:cxn modelId="{6F3366D6-6DA6-472E-9B20-1B30058AC435}" type="presParOf" srcId="{53018B3B-A02C-487E-8D58-430E8BD6355C}" destId="{1813FE43-D6C7-43AE-87E2-05F7AE789F24}" srcOrd="1" destOrd="0" presId="urn:microsoft.com/office/officeart/2005/8/layout/vList3"/>
    <dgm:cxn modelId="{86C86D0D-0A89-4307-A86E-3AFF8BEBF7A5}" type="presParOf" srcId="{53018B3B-A02C-487E-8D58-430E8BD6355C}" destId="{50713D6E-8DE1-46F4-BC21-CD205EADD452}" srcOrd="2" destOrd="0" presId="urn:microsoft.com/office/officeart/2005/8/layout/vList3"/>
    <dgm:cxn modelId="{9A63EC1D-1403-4D17-8D96-661CEAC5B6AC}" type="presParOf" srcId="{50713D6E-8DE1-46F4-BC21-CD205EADD452}" destId="{75302B67-30A5-43FE-96D5-D8F2DCF7690C}" srcOrd="0" destOrd="0" presId="urn:microsoft.com/office/officeart/2005/8/layout/vList3"/>
    <dgm:cxn modelId="{4EFAD3E2-ADD1-45D0-B12A-F11EDCCB7611}" type="presParOf" srcId="{50713D6E-8DE1-46F4-BC21-CD205EADD452}" destId="{0CAB586F-63DC-4C04-88D2-B0C30931352F}" srcOrd="1" destOrd="0" presId="urn:microsoft.com/office/officeart/2005/8/layout/vList3"/>
    <dgm:cxn modelId="{B1E94883-F367-4982-A4E0-47FACA65D1DF}" type="presParOf" srcId="{53018B3B-A02C-487E-8D58-430E8BD6355C}" destId="{F04E5A97-5151-49E0-8D2E-C4D233D30320}" srcOrd="3" destOrd="0" presId="urn:microsoft.com/office/officeart/2005/8/layout/vList3"/>
    <dgm:cxn modelId="{1CBCC627-B4B2-4541-AD58-02DC56DAB526}" type="presParOf" srcId="{53018B3B-A02C-487E-8D58-430E8BD6355C}" destId="{CFBAE535-48E7-4593-B6C9-D97381D42A72}" srcOrd="4" destOrd="0" presId="urn:microsoft.com/office/officeart/2005/8/layout/vList3"/>
    <dgm:cxn modelId="{C9749D90-986F-4192-8D92-FF8700015650}" type="presParOf" srcId="{CFBAE535-48E7-4593-B6C9-D97381D42A72}" destId="{5E88FEAD-7297-4C2B-AC0A-F7B6D705D69D}" srcOrd="0" destOrd="0" presId="urn:microsoft.com/office/officeart/2005/8/layout/vList3"/>
    <dgm:cxn modelId="{B23BFE99-466A-4951-90FB-82114C85935B}" type="presParOf" srcId="{CFBAE535-48E7-4593-B6C9-D97381D42A72}" destId="{ABB2C056-5BB8-4F28-BA13-7D24EE7C2C10}" srcOrd="1" destOrd="0" presId="urn:microsoft.com/office/officeart/2005/8/layout/vList3"/>
    <dgm:cxn modelId="{44CC50F4-EB4C-4D04-BFC4-0C41157FDD87}" type="presParOf" srcId="{53018B3B-A02C-487E-8D58-430E8BD6355C}" destId="{FA2BAFEF-1973-4114-9DFD-0C2C4DABE411}" srcOrd="5" destOrd="0" presId="urn:microsoft.com/office/officeart/2005/8/layout/vList3"/>
    <dgm:cxn modelId="{A6F46940-689A-456C-BDEA-554946807083}" type="presParOf" srcId="{53018B3B-A02C-487E-8D58-430E8BD6355C}" destId="{3F8B4146-D800-4B76-B822-B558CA5F062D}" srcOrd="6" destOrd="0" presId="urn:microsoft.com/office/officeart/2005/8/layout/vList3"/>
    <dgm:cxn modelId="{66ADA10C-DFCC-4383-B5F8-B33F38C43F31}" type="presParOf" srcId="{3F8B4146-D800-4B76-B822-B558CA5F062D}" destId="{4B8B4016-7F69-42E4-B349-356433F4C9EE}" srcOrd="0" destOrd="0" presId="urn:microsoft.com/office/officeart/2005/8/layout/vList3"/>
    <dgm:cxn modelId="{9C7A294B-1015-460E-BCC1-FB50712EE9DB}" type="presParOf" srcId="{3F8B4146-D800-4B76-B822-B558CA5F062D}" destId="{6EE393D8-A213-4C22-8C28-F223742F6B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DFB879-7611-4BAA-AEA3-D089B6355620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481E371-AB8B-4BA9-B2A7-2B722871CC9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Давайте ученику время на ответ </a:t>
          </a:r>
          <a:endParaRPr lang="ru-RU" sz="2400" b="1" i="1" dirty="0">
            <a:solidFill>
              <a:schemeClr val="tx1"/>
            </a:solidFill>
          </a:endParaRPr>
        </a:p>
      </dgm:t>
    </dgm:pt>
    <dgm:pt modelId="{A85117B8-C80B-4AC9-A2D1-DE89B4E72FAA}" type="parTrans" cxnId="{75DE18C7-FE1B-45D6-BBAE-4B31B3AA7919}">
      <dgm:prSet/>
      <dgm:spPr/>
      <dgm:t>
        <a:bodyPr/>
        <a:lstStyle/>
        <a:p>
          <a:endParaRPr lang="ru-RU"/>
        </a:p>
      </dgm:t>
    </dgm:pt>
    <dgm:pt modelId="{373906DB-AE7F-420B-80F5-439A3E3B4AD4}" type="sibTrans" cxnId="{75DE18C7-FE1B-45D6-BBAE-4B31B3AA7919}">
      <dgm:prSet/>
      <dgm:spPr/>
      <dgm:t>
        <a:bodyPr/>
        <a:lstStyle/>
        <a:p>
          <a:endParaRPr lang="ru-RU"/>
        </a:p>
      </dgm:t>
    </dgm:pt>
    <dgm:pt modelId="{4B2F2C53-A7F0-49A5-B30B-D5ACB389B29B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Слушайте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5F025C62-DF17-451A-9366-6798028EDBCB}" type="parTrans" cxnId="{47131238-D0AE-4199-BB4F-CD6BDBDB4B7F}">
      <dgm:prSet/>
      <dgm:spPr/>
      <dgm:t>
        <a:bodyPr/>
        <a:lstStyle/>
        <a:p>
          <a:endParaRPr lang="ru-RU"/>
        </a:p>
      </dgm:t>
    </dgm:pt>
    <dgm:pt modelId="{3E1B3315-4ABD-4040-864C-638B84218E2D}" type="sibTrans" cxnId="{47131238-D0AE-4199-BB4F-CD6BDBDB4B7F}">
      <dgm:prSet/>
      <dgm:spPr/>
      <dgm:t>
        <a:bodyPr/>
        <a:lstStyle/>
        <a:p>
          <a:endParaRPr lang="ru-RU"/>
        </a:p>
      </dgm:t>
    </dgm:pt>
    <dgm:pt modelId="{2025F8B0-75CC-49EC-838E-B2B8B408B1F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Ждите</a:t>
          </a:r>
          <a:endParaRPr lang="ru-RU" sz="2100" b="1" dirty="0">
            <a:solidFill>
              <a:schemeClr val="tx1"/>
            </a:solidFill>
          </a:endParaRPr>
        </a:p>
      </dgm:t>
    </dgm:pt>
    <dgm:pt modelId="{7BED3D3D-9B3B-4906-B286-2DFF835D4FC2}" type="parTrans" cxnId="{D4F1FF47-46DD-4BCC-9FE5-102339BCA6FB}">
      <dgm:prSet/>
      <dgm:spPr/>
      <dgm:t>
        <a:bodyPr/>
        <a:lstStyle/>
        <a:p>
          <a:endParaRPr lang="ru-RU"/>
        </a:p>
      </dgm:t>
    </dgm:pt>
    <dgm:pt modelId="{53079A31-E065-47C7-BED9-28EEDF8CFE28}" type="sibTrans" cxnId="{D4F1FF47-46DD-4BCC-9FE5-102339BCA6FB}">
      <dgm:prSet/>
      <dgm:spPr/>
      <dgm:t>
        <a:bodyPr/>
        <a:lstStyle/>
        <a:p>
          <a:endParaRPr lang="ru-RU"/>
        </a:p>
      </dgm:t>
    </dgm:pt>
    <dgm:pt modelId="{8B770EF6-0263-45D3-9D7A-392ED22D92DD}" type="pres">
      <dgm:prSet presAssocID="{05DFB879-7611-4BAA-AEA3-D089B635562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63C38F4-F5A0-4A70-BBC2-1F58293F44B9}" type="pres">
      <dgm:prSet presAssocID="{9481E371-AB8B-4BA9-B2A7-2B722871CC90}" presName="Parent" presStyleLbl="node0" presStyleIdx="0" presStyleCnt="1" custLinFactNeighborX="5302" custLinFactNeighborY="649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7E9C2892-4F94-4F95-AD39-5C2A004824CD}" type="pres">
      <dgm:prSet presAssocID="{9481E371-AB8B-4BA9-B2A7-2B722871CC90}" presName="Accent1" presStyleLbl="node1" presStyleIdx="0" presStyleCnt="13"/>
      <dgm:spPr/>
    </dgm:pt>
    <dgm:pt modelId="{6101B720-CA1D-4AE5-AA6A-FA378A9A2DF9}" type="pres">
      <dgm:prSet presAssocID="{9481E371-AB8B-4BA9-B2A7-2B722871CC90}" presName="Accent2" presStyleLbl="node1" presStyleIdx="1" presStyleCnt="13"/>
      <dgm:spPr/>
    </dgm:pt>
    <dgm:pt modelId="{A3890651-6A0D-4031-B850-09F23D31396E}" type="pres">
      <dgm:prSet presAssocID="{9481E371-AB8B-4BA9-B2A7-2B722871CC90}" presName="Accent3" presStyleLbl="node1" presStyleIdx="2" presStyleCnt="13"/>
      <dgm:spPr/>
    </dgm:pt>
    <dgm:pt modelId="{9D28A357-80EF-4DA3-9587-D2234C152FB8}" type="pres">
      <dgm:prSet presAssocID="{9481E371-AB8B-4BA9-B2A7-2B722871CC90}" presName="Accent4" presStyleLbl="node1" presStyleIdx="3" presStyleCnt="13"/>
      <dgm:spPr/>
    </dgm:pt>
    <dgm:pt modelId="{F1EDBD9C-CF0F-46F2-AD32-BC33C9E9A248}" type="pres">
      <dgm:prSet presAssocID="{9481E371-AB8B-4BA9-B2A7-2B722871CC90}" presName="Accent5" presStyleLbl="node1" presStyleIdx="4" presStyleCnt="13"/>
      <dgm:spPr/>
    </dgm:pt>
    <dgm:pt modelId="{EC564EBA-3B8A-4CA5-A49E-3D5401E551C6}" type="pres">
      <dgm:prSet presAssocID="{9481E371-AB8B-4BA9-B2A7-2B722871CC90}" presName="Accent6" presStyleLbl="node1" presStyleIdx="5" presStyleCnt="13" custLinFactNeighborX="52989" custLinFactNeighborY="86821"/>
      <dgm:spPr/>
    </dgm:pt>
    <dgm:pt modelId="{B813D8F4-E8AF-436D-852F-5A54A5353DF5}" type="pres">
      <dgm:prSet presAssocID="{4B2F2C53-A7F0-49A5-B30B-D5ACB389B29B}" presName="Child1" presStyleLbl="node1" presStyleIdx="6" presStyleCnt="13" custScaleX="172256" custScaleY="1711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FBB7957-B064-41F8-9664-00FDDC10C5A8}" type="pres">
      <dgm:prSet presAssocID="{4B2F2C53-A7F0-49A5-B30B-D5ACB389B29B}" presName="Accent7" presStyleCnt="0"/>
      <dgm:spPr/>
    </dgm:pt>
    <dgm:pt modelId="{E77C8C7A-BA58-41D3-B953-852D8B26DAA0}" type="pres">
      <dgm:prSet presAssocID="{4B2F2C53-A7F0-49A5-B30B-D5ACB389B29B}" presName="AccentHold1" presStyleLbl="node1" presStyleIdx="7" presStyleCnt="13"/>
      <dgm:spPr/>
    </dgm:pt>
    <dgm:pt modelId="{04B65A30-3377-4695-B704-9FB8A5464050}" type="pres">
      <dgm:prSet presAssocID="{4B2F2C53-A7F0-49A5-B30B-D5ACB389B29B}" presName="Accent8" presStyleCnt="0"/>
      <dgm:spPr/>
    </dgm:pt>
    <dgm:pt modelId="{3EE30407-502E-4502-A0E2-F4C0B5C786D0}" type="pres">
      <dgm:prSet presAssocID="{4B2F2C53-A7F0-49A5-B30B-D5ACB389B29B}" presName="AccentHold2" presStyleLbl="node1" presStyleIdx="8" presStyleCnt="13"/>
      <dgm:spPr/>
    </dgm:pt>
    <dgm:pt modelId="{5B5E7054-448F-4DD1-84A7-3C565A225C72}" type="pres">
      <dgm:prSet presAssocID="{2025F8B0-75CC-49EC-838E-B2B8B408B1FD}" presName="Child2" presStyleLbl="node1" presStyleIdx="9" presStyleCnt="13" custScaleX="118387" custScaleY="1138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D098A0E-8E70-4BFB-B64D-47A533B2FD93}" type="pres">
      <dgm:prSet presAssocID="{2025F8B0-75CC-49EC-838E-B2B8B408B1FD}" presName="Accent9" presStyleCnt="0"/>
      <dgm:spPr/>
    </dgm:pt>
    <dgm:pt modelId="{127C7456-1533-49F4-B27C-FFF5B0FEAD46}" type="pres">
      <dgm:prSet presAssocID="{2025F8B0-75CC-49EC-838E-B2B8B408B1FD}" presName="AccentHold1" presStyleLbl="node1" presStyleIdx="10" presStyleCnt="13"/>
      <dgm:spPr/>
    </dgm:pt>
    <dgm:pt modelId="{881FF4FA-28D8-4EC9-A716-911ECDDDB745}" type="pres">
      <dgm:prSet presAssocID="{2025F8B0-75CC-49EC-838E-B2B8B408B1FD}" presName="Accent10" presStyleCnt="0"/>
      <dgm:spPr/>
    </dgm:pt>
    <dgm:pt modelId="{ED7E1F36-9E7C-4914-8F77-A40E649F995E}" type="pres">
      <dgm:prSet presAssocID="{2025F8B0-75CC-49EC-838E-B2B8B408B1FD}" presName="AccentHold2" presStyleLbl="node1" presStyleIdx="11" presStyleCnt="13"/>
      <dgm:spPr/>
    </dgm:pt>
    <dgm:pt modelId="{29779CCB-A659-45E7-A0CB-ACC310FCED55}" type="pres">
      <dgm:prSet presAssocID="{2025F8B0-75CC-49EC-838E-B2B8B408B1FD}" presName="Accent11" presStyleCnt="0"/>
      <dgm:spPr/>
    </dgm:pt>
    <dgm:pt modelId="{36D8DE3B-5038-4BAC-BA84-1649509D315A}" type="pres">
      <dgm:prSet presAssocID="{2025F8B0-75CC-49EC-838E-B2B8B408B1FD}" presName="AccentHold3" presStyleLbl="node1" presStyleIdx="12" presStyleCnt="13"/>
      <dgm:spPr/>
    </dgm:pt>
  </dgm:ptLst>
  <dgm:cxnLst>
    <dgm:cxn modelId="{47131238-D0AE-4199-BB4F-CD6BDBDB4B7F}" srcId="{9481E371-AB8B-4BA9-B2A7-2B722871CC90}" destId="{4B2F2C53-A7F0-49A5-B30B-D5ACB389B29B}" srcOrd="0" destOrd="0" parTransId="{5F025C62-DF17-451A-9366-6798028EDBCB}" sibTransId="{3E1B3315-4ABD-4040-864C-638B84218E2D}"/>
    <dgm:cxn modelId="{53C0B809-9AA6-49CF-BD07-A3CDFF9B6A6C}" type="presOf" srcId="{2025F8B0-75CC-49EC-838E-B2B8B408B1FD}" destId="{5B5E7054-448F-4DD1-84A7-3C565A225C72}" srcOrd="0" destOrd="0" presId="urn:microsoft.com/office/officeart/2009/3/layout/CircleRelationship"/>
    <dgm:cxn modelId="{75DE18C7-FE1B-45D6-BBAE-4B31B3AA7919}" srcId="{05DFB879-7611-4BAA-AEA3-D089B6355620}" destId="{9481E371-AB8B-4BA9-B2A7-2B722871CC90}" srcOrd="0" destOrd="0" parTransId="{A85117B8-C80B-4AC9-A2D1-DE89B4E72FAA}" sibTransId="{373906DB-AE7F-420B-80F5-439A3E3B4AD4}"/>
    <dgm:cxn modelId="{FBDC85AB-DD9C-4724-9430-04F9FD2949E7}" type="presOf" srcId="{4B2F2C53-A7F0-49A5-B30B-D5ACB389B29B}" destId="{B813D8F4-E8AF-436D-852F-5A54A5353DF5}" srcOrd="0" destOrd="0" presId="urn:microsoft.com/office/officeart/2009/3/layout/CircleRelationship"/>
    <dgm:cxn modelId="{C0E45CE8-984F-4C27-93B0-5BD0CF83183E}" type="presOf" srcId="{9481E371-AB8B-4BA9-B2A7-2B722871CC90}" destId="{263C38F4-F5A0-4A70-BBC2-1F58293F44B9}" srcOrd="0" destOrd="0" presId="urn:microsoft.com/office/officeart/2009/3/layout/CircleRelationship"/>
    <dgm:cxn modelId="{858B8194-C046-49C1-84F1-48017A46F9D7}" type="presOf" srcId="{05DFB879-7611-4BAA-AEA3-D089B6355620}" destId="{8B770EF6-0263-45D3-9D7A-392ED22D92DD}" srcOrd="0" destOrd="0" presId="urn:microsoft.com/office/officeart/2009/3/layout/CircleRelationship"/>
    <dgm:cxn modelId="{D4F1FF47-46DD-4BCC-9FE5-102339BCA6FB}" srcId="{9481E371-AB8B-4BA9-B2A7-2B722871CC90}" destId="{2025F8B0-75CC-49EC-838E-B2B8B408B1FD}" srcOrd="1" destOrd="0" parTransId="{7BED3D3D-9B3B-4906-B286-2DFF835D4FC2}" sibTransId="{53079A31-E065-47C7-BED9-28EEDF8CFE28}"/>
    <dgm:cxn modelId="{92EAFD35-9362-4AB2-B974-92D1BC877B62}" type="presParOf" srcId="{8B770EF6-0263-45D3-9D7A-392ED22D92DD}" destId="{263C38F4-F5A0-4A70-BBC2-1F58293F44B9}" srcOrd="0" destOrd="0" presId="urn:microsoft.com/office/officeart/2009/3/layout/CircleRelationship"/>
    <dgm:cxn modelId="{32C01602-2098-4C3E-856F-891D2D2F3737}" type="presParOf" srcId="{8B770EF6-0263-45D3-9D7A-392ED22D92DD}" destId="{7E9C2892-4F94-4F95-AD39-5C2A004824CD}" srcOrd="1" destOrd="0" presId="urn:microsoft.com/office/officeart/2009/3/layout/CircleRelationship"/>
    <dgm:cxn modelId="{C8468847-5A1C-4499-A2C7-2EB54EF7E7F5}" type="presParOf" srcId="{8B770EF6-0263-45D3-9D7A-392ED22D92DD}" destId="{6101B720-CA1D-4AE5-AA6A-FA378A9A2DF9}" srcOrd="2" destOrd="0" presId="urn:microsoft.com/office/officeart/2009/3/layout/CircleRelationship"/>
    <dgm:cxn modelId="{A5120EB4-7A57-40C4-8AA1-EA2768094410}" type="presParOf" srcId="{8B770EF6-0263-45D3-9D7A-392ED22D92DD}" destId="{A3890651-6A0D-4031-B850-09F23D31396E}" srcOrd="3" destOrd="0" presId="urn:microsoft.com/office/officeart/2009/3/layout/CircleRelationship"/>
    <dgm:cxn modelId="{B92E05A5-C9BF-4EE5-AD09-BE1D5E1545F9}" type="presParOf" srcId="{8B770EF6-0263-45D3-9D7A-392ED22D92DD}" destId="{9D28A357-80EF-4DA3-9587-D2234C152FB8}" srcOrd="4" destOrd="0" presId="urn:microsoft.com/office/officeart/2009/3/layout/CircleRelationship"/>
    <dgm:cxn modelId="{6CBACB01-1A3B-4D20-B75F-EEEC3558173F}" type="presParOf" srcId="{8B770EF6-0263-45D3-9D7A-392ED22D92DD}" destId="{F1EDBD9C-CF0F-46F2-AD32-BC33C9E9A248}" srcOrd="5" destOrd="0" presId="urn:microsoft.com/office/officeart/2009/3/layout/CircleRelationship"/>
    <dgm:cxn modelId="{F6A26637-7C0F-486E-A343-3158748FCB4B}" type="presParOf" srcId="{8B770EF6-0263-45D3-9D7A-392ED22D92DD}" destId="{EC564EBA-3B8A-4CA5-A49E-3D5401E551C6}" srcOrd="6" destOrd="0" presId="urn:microsoft.com/office/officeart/2009/3/layout/CircleRelationship"/>
    <dgm:cxn modelId="{99DD973D-8A56-4A61-A4BE-69A6C8E15940}" type="presParOf" srcId="{8B770EF6-0263-45D3-9D7A-392ED22D92DD}" destId="{B813D8F4-E8AF-436D-852F-5A54A5353DF5}" srcOrd="7" destOrd="0" presId="urn:microsoft.com/office/officeart/2009/3/layout/CircleRelationship"/>
    <dgm:cxn modelId="{59C61B92-A836-4510-AE71-7AC4FC8BFDB0}" type="presParOf" srcId="{8B770EF6-0263-45D3-9D7A-392ED22D92DD}" destId="{5FBB7957-B064-41F8-9664-00FDDC10C5A8}" srcOrd="8" destOrd="0" presId="urn:microsoft.com/office/officeart/2009/3/layout/CircleRelationship"/>
    <dgm:cxn modelId="{D15C0885-83B1-4384-B691-252E21E69A7D}" type="presParOf" srcId="{5FBB7957-B064-41F8-9664-00FDDC10C5A8}" destId="{E77C8C7A-BA58-41D3-B953-852D8B26DAA0}" srcOrd="0" destOrd="0" presId="urn:microsoft.com/office/officeart/2009/3/layout/CircleRelationship"/>
    <dgm:cxn modelId="{620BAB53-0182-4ECF-8970-480AC2FA0F10}" type="presParOf" srcId="{8B770EF6-0263-45D3-9D7A-392ED22D92DD}" destId="{04B65A30-3377-4695-B704-9FB8A5464050}" srcOrd="9" destOrd="0" presId="urn:microsoft.com/office/officeart/2009/3/layout/CircleRelationship"/>
    <dgm:cxn modelId="{DF9BC24E-BCE9-44DC-ABD8-6DB9F252C927}" type="presParOf" srcId="{04B65A30-3377-4695-B704-9FB8A5464050}" destId="{3EE30407-502E-4502-A0E2-F4C0B5C786D0}" srcOrd="0" destOrd="0" presId="urn:microsoft.com/office/officeart/2009/3/layout/CircleRelationship"/>
    <dgm:cxn modelId="{E6920636-6F67-4230-8095-15C0B2A5D939}" type="presParOf" srcId="{8B770EF6-0263-45D3-9D7A-392ED22D92DD}" destId="{5B5E7054-448F-4DD1-84A7-3C565A225C72}" srcOrd="10" destOrd="0" presId="urn:microsoft.com/office/officeart/2009/3/layout/CircleRelationship"/>
    <dgm:cxn modelId="{FDF72BB0-C33E-4813-BE16-61BECEEBD5CA}" type="presParOf" srcId="{8B770EF6-0263-45D3-9D7A-392ED22D92DD}" destId="{7D098A0E-8E70-4BFB-B64D-47A533B2FD93}" srcOrd="11" destOrd="0" presId="urn:microsoft.com/office/officeart/2009/3/layout/CircleRelationship"/>
    <dgm:cxn modelId="{1BFB36AE-F206-4C49-BC45-CBC62F75107B}" type="presParOf" srcId="{7D098A0E-8E70-4BFB-B64D-47A533B2FD93}" destId="{127C7456-1533-49F4-B27C-FFF5B0FEAD46}" srcOrd="0" destOrd="0" presId="urn:microsoft.com/office/officeart/2009/3/layout/CircleRelationship"/>
    <dgm:cxn modelId="{CC88ED3A-9C4A-4DC5-8C78-C2CCDE73BEBF}" type="presParOf" srcId="{8B770EF6-0263-45D3-9D7A-392ED22D92DD}" destId="{881FF4FA-28D8-4EC9-A716-911ECDDDB745}" srcOrd="12" destOrd="0" presId="urn:microsoft.com/office/officeart/2009/3/layout/CircleRelationship"/>
    <dgm:cxn modelId="{2DC37AC4-3514-41AD-A826-12614D074B84}" type="presParOf" srcId="{881FF4FA-28D8-4EC9-A716-911ECDDDB745}" destId="{ED7E1F36-9E7C-4914-8F77-A40E649F995E}" srcOrd="0" destOrd="0" presId="urn:microsoft.com/office/officeart/2009/3/layout/CircleRelationship"/>
    <dgm:cxn modelId="{DBDF9870-1C76-4A4C-8B21-44B675D9AE5B}" type="presParOf" srcId="{8B770EF6-0263-45D3-9D7A-392ED22D92DD}" destId="{29779CCB-A659-45E7-A0CB-ACC310FCED55}" srcOrd="13" destOrd="0" presId="urn:microsoft.com/office/officeart/2009/3/layout/CircleRelationship"/>
    <dgm:cxn modelId="{BCC11904-3DD8-4B88-93FC-B43D021C2CF4}" type="presParOf" srcId="{29779CCB-A659-45E7-A0CB-ACC310FCED55}" destId="{36D8DE3B-5038-4BAC-BA84-1649509D315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096293-DE5F-42B9-A972-373B5093C81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6FF53-5740-4C3D-A8C8-D3EA25A2824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+mn-lt"/>
            </a:rPr>
            <a:t>Создавайте «ситуацию успеха»</a:t>
          </a:r>
          <a:endParaRPr lang="ru-RU" sz="2400" dirty="0"/>
        </a:p>
      </dgm:t>
    </dgm:pt>
    <dgm:pt modelId="{770E5595-1997-4F39-A6EE-F8F3EED2B9D2}" type="sibTrans" cxnId="{58B91890-B889-4D8B-ADDF-8785D2A2DD10}">
      <dgm:prSet/>
      <dgm:spPr/>
      <dgm:t>
        <a:bodyPr/>
        <a:lstStyle/>
        <a:p>
          <a:endParaRPr lang="ru-RU"/>
        </a:p>
      </dgm:t>
    </dgm:pt>
    <dgm:pt modelId="{E2184D80-D888-4019-AA01-B245A9C47832}" type="parTrans" cxnId="{58B91890-B889-4D8B-ADDF-8785D2A2DD10}">
      <dgm:prSet/>
      <dgm:spPr/>
      <dgm:t>
        <a:bodyPr/>
        <a:lstStyle/>
        <a:p>
          <a:endParaRPr lang="ru-RU"/>
        </a:p>
      </dgm:t>
    </dgm:pt>
    <dgm:pt modelId="{15309F98-CC0B-48E9-947A-082CDD848457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/>
              <a:ea typeface="Calibri"/>
            </a:rPr>
            <a:t>Начинайте и заканчивайте работу теми заданиями, в которых проявляются сильные стороны ребенка</a:t>
          </a:r>
          <a:endParaRPr lang="ru-RU" b="1" dirty="0"/>
        </a:p>
      </dgm:t>
    </dgm:pt>
    <dgm:pt modelId="{1A2C6C46-3872-4B48-BD41-62A78D20AB6B}" type="sibTrans" cxnId="{75431AE8-BBCD-4467-9ABC-96D013A51B81}">
      <dgm:prSet/>
      <dgm:spPr/>
      <dgm:t>
        <a:bodyPr/>
        <a:lstStyle/>
        <a:p>
          <a:endParaRPr lang="ru-RU"/>
        </a:p>
      </dgm:t>
    </dgm:pt>
    <dgm:pt modelId="{8D3FFC32-5400-4EB8-B967-5D761C645961}" type="parTrans" cxnId="{75431AE8-BBCD-4467-9ABC-96D013A51B81}">
      <dgm:prSet/>
      <dgm:spPr/>
      <dgm:t>
        <a:bodyPr/>
        <a:lstStyle/>
        <a:p>
          <a:endParaRPr lang="ru-RU"/>
        </a:p>
      </dgm:t>
    </dgm:pt>
    <dgm:pt modelId="{15EC3792-8BF1-44C8-A3F7-CD6AE4E142F4}">
      <dgm:prSet phldrT="[Текст]" custT="1"/>
      <dgm:spPr/>
      <dgm:t>
        <a:bodyPr anchor="ctr"/>
        <a:lstStyle/>
        <a:p>
          <a:pPr algn="ctr"/>
          <a:r>
            <a:rPr lang="ru-RU" sz="2400" b="1" dirty="0" smtClean="0">
              <a:latin typeface="Times New Roman"/>
              <a:ea typeface="Calibri"/>
            </a:rPr>
            <a:t>Подбадривайте</a:t>
          </a:r>
          <a:endParaRPr lang="ru-RU" sz="2000" b="1" dirty="0"/>
        </a:p>
      </dgm:t>
    </dgm:pt>
    <dgm:pt modelId="{631B3F30-0461-4496-8165-8D2AFCBC3792}" type="sibTrans" cxnId="{F89DBB43-E645-42FE-BCD4-BA141659778D}">
      <dgm:prSet/>
      <dgm:spPr/>
      <dgm:t>
        <a:bodyPr/>
        <a:lstStyle/>
        <a:p>
          <a:endParaRPr lang="ru-RU"/>
        </a:p>
      </dgm:t>
    </dgm:pt>
    <dgm:pt modelId="{6A33C3AE-D7D5-4BA2-B9FC-52D004678393}" type="parTrans" cxnId="{F89DBB43-E645-42FE-BCD4-BA141659778D}">
      <dgm:prSet/>
      <dgm:spPr/>
      <dgm:t>
        <a:bodyPr/>
        <a:lstStyle/>
        <a:p>
          <a:endParaRPr lang="ru-RU"/>
        </a:p>
      </dgm:t>
    </dgm:pt>
    <dgm:pt modelId="{FFFD62A5-FC10-4D4D-A23B-5FB7963961F7}" type="pres">
      <dgm:prSet presAssocID="{E1096293-DE5F-42B9-A972-373B5093C8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48B11D2-FDA0-4946-A3C0-CCC110EEB4A0}" type="pres">
      <dgm:prSet presAssocID="{15EC3792-8BF1-44C8-A3F7-CD6AE4E142F4}" presName="composite" presStyleCnt="0"/>
      <dgm:spPr/>
    </dgm:pt>
    <dgm:pt modelId="{2F68F9F5-B40E-4430-A471-374A88819AB1}" type="pres">
      <dgm:prSet presAssocID="{15EC3792-8BF1-44C8-A3F7-CD6AE4E142F4}" presName="LShape" presStyleLbl="alignNode1" presStyleIdx="0" presStyleCnt="5"/>
      <dgm:spPr/>
    </dgm:pt>
    <dgm:pt modelId="{E152E572-409B-442A-939E-545EA8328902}" type="pres">
      <dgm:prSet presAssocID="{15EC3792-8BF1-44C8-A3F7-CD6AE4E142F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F80A-F93A-4410-A7D6-B6B27028AB7C}" type="pres">
      <dgm:prSet presAssocID="{15EC3792-8BF1-44C8-A3F7-CD6AE4E142F4}" presName="Triangle" presStyleLbl="alignNode1" presStyleIdx="1" presStyleCnt="5"/>
      <dgm:spPr/>
    </dgm:pt>
    <dgm:pt modelId="{3C49987E-E392-4A02-8969-AF215BDC403F}" type="pres">
      <dgm:prSet presAssocID="{631B3F30-0461-4496-8165-8D2AFCBC3792}" presName="sibTrans" presStyleCnt="0"/>
      <dgm:spPr/>
    </dgm:pt>
    <dgm:pt modelId="{90718B3C-06A2-4BC0-AFE2-38C312DBA164}" type="pres">
      <dgm:prSet presAssocID="{631B3F30-0461-4496-8165-8D2AFCBC3792}" presName="space" presStyleCnt="0"/>
      <dgm:spPr/>
    </dgm:pt>
    <dgm:pt modelId="{F6E36354-292C-49D7-B977-76AC84BFB8AD}" type="pres">
      <dgm:prSet presAssocID="{15309F98-CC0B-48E9-947A-082CDD848457}" presName="composite" presStyleCnt="0"/>
      <dgm:spPr/>
    </dgm:pt>
    <dgm:pt modelId="{3838895F-2FFA-4E48-BDA6-4A6729D49A46}" type="pres">
      <dgm:prSet presAssocID="{15309F98-CC0B-48E9-947A-082CDD848457}" presName="LShape" presStyleLbl="alignNode1" presStyleIdx="2" presStyleCnt="5"/>
      <dgm:spPr/>
    </dgm:pt>
    <dgm:pt modelId="{DA4622F8-E8BB-4B31-B19E-0B63A95CF4ED}" type="pres">
      <dgm:prSet presAssocID="{15309F98-CC0B-48E9-947A-082CDD84845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953E-0A00-436A-9026-EBB31731F8FF}" type="pres">
      <dgm:prSet presAssocID="{15309F98-CC0B-48E9-947A-082CDD848457}" presName="Triangle" presStyleLbl="alignNode1" presStyleIdx="3" presStyleCnt="5"/>
      <dgm:spPr/>
    </dgm:pt>
    <dgm:pt modelId="{E580E60E-D606-4EA3-8676-1BEE6760C891}" type="pres">
      <dgm:prSet presAssocID="{1A2C6C46-3872-4B48-BD41-62A78D20AB6B}" presName="sibTrans" presStyleCnt="0"/>
      <dgm:spPr/>
    </dgm:pt>
    <dgm:pt modelId="{9D6F8615-8563-445A-A205-F1E10A174CB6}" type="pres">
      <dgm:prSet presAssocID="{1A2C6C46-3872-4B48-BD41-62A78D20AB6B}" presName="space" presStyleCnt="0"/>
      <dgm:spPr/>
    </dgm:pt>
    <dgm:pt modelId="{E1C164F7-DA05-4EF0-BD55-9E8D0360BBED}" type="pres">
      <dgm:prSet presAssocID="{6CE6FF53-5740-4C3D-A8C8-D3EA25A28242}" presName="composite" presStyleCnt="0"/>
      <dgm:spPr/>
    </dgm:pt>
    <dgm:pt modelId="{BBA2CFAA-5F4C-447A-883E-73460188C12A}" type="pres">
      <dgm:prSet presAssocID="{6CE6FF53-5740-4C3D-A8C8-D3EA25A28242}" presName="LShape" presStyleLbl="alignNode1" presStyleIdx="4" presStyleCnt="5"/>
      <dgm:spPr/>
    </dgm:pt>
    <dgm:pt modelId="{F36D2DC1-3A4D-4E97-BFE0-7783984A8927}" type="pres">
      <dgm:prSet presAssocID="{6CE6FF53-5740-4C3D-A8C8-D3EA25A2824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91890-B889-4D8B-ADDF-8785D2A2DD10}" srcId="{E1096293-DE5F-42B9-A972-373B5093C817}" destId="{6CE6FF53-5740-4C3D-A8C8-D3EA25A28242}" srcOrd="2" destOrd="0" parTransId="{E2184D80-D888-4019-AA01-B245A9C47832}" sibTransId="{770E5595-1997-4F39-A6EE-F8F3EED2B9D2}"/>
    <dgm:cxn modelId="{F89DBB43-E645-42FE-BCD4-BA141659778D}" srcId="{E1096293-DE5F-42B9-A972-373B5093C817}" destId="{15EC3792-8BF1-44C8-A3F7-CD6AE4E142F4}" srcOrd="0" destOrd="0" parTransId="{6A33C3AE-D7D5-4BA2-B9FC-52D004678393}" sibTransId="{631B3F30-0461-4496-8165-8D2AFCBC3792}"/>
    <dgm:cxn modelId="{EAACF28E-E006-42FB-B0A7-DC0CC8BA76A3}" type="presOf" srcId="{15EC3792-8BF1-44C8-A3F7-CD6AE4E142F4}" destId="{E152E572-409B-442A-939E-545EA8328902}" srcOrd="0" destOrd="0" presId="urn:microsoft.com/office/officeart/2009/3/layout/StepUpProcess"/>
    <dgm:cxn modelId="{45D299D9-CA09-4685-8672-5DD33D22CBD7}" type="presOf" srcId="{6CE6FF53-5740-4C3D-A8C8-D3EA25A28242}" destId="{F36D2DC1-3A4D-4E97-BFE0-7783984A8927}" srcOrd="0" destOrd="0" presId="urn:microsoft.com/office/officeart/2009/3/layout/StepUpProcess"/>
    <dgm:cxn modelId="{75431AE8-BBCD-4467-9ABC-96D013A51B81}" srcId="{E1096293-DE5F-42B9-A972-373B5093C817}" destId="{15309F98-CC0B-48E9-947A-082CDD848457}" srcOrd="1" destOrd="0" parTransId="{8D3FFC32-5400-4EB8-B967-5D761C645961}" sibTransId="{1A2C6C46-3872-4B48-BD41-62A78D20AB6B}"/>
    <dgm:cxn modelId="{87C881E9-61D6-43B1-B180-3610AB60A9D4}" type="presOf" srcId="{E1096293-DE5F-42B9-A972-373B5093C817}" destId="{FFFD62A5-FC10-4D4D-A23B-5FB7963961F7}" srcOrd="0" destOrd="0" presId="urn:microsoft.com/office/officeart/2009/3/layout/StepUpProcess"/>
    <dgm:cxn modelId="{BC4629E3-0065-4DC5-8600-C8306B4AE0D4}" type="presOf" srcId="{15309F98-CC0B-48E9-947A-082CDD848457}" destId="{DA4622F8-E8BB-4B31-B19E-0B63A95CF4ED}" srcOrd="0" destOrd="0" presId="urn:microsoft.com/office/officeart/2009/3/layout/StepUpProcess"/>
    <dgm:cxn modelId="{5C7F1384-6637-4B93-8E8F-72012734E9E9}" type="presParOf" srcId="{FFFD62A5-FC10-4D4D-A23B-5FB7963961F7}" destId="{B48B11D2-FDA0-4946-A3C0-CCC110EEB4A0}" srcOrd="0" destOrd="0" presId="urn:microsoft.com/office/officeart/2009/3/layout/StepUpProcess"/>
    <dgm:cxn modelId="{80CA2092-EBD8-4E55-A508-C9E2A510F62D}" type="presParOf" srcId="{B48B11D2-FDA0-4946-A3C0-CCC110EEB4A0}" destId="{2F68F9F5-B40E-4430-A471-374A88819AB1}" srcOrd="0" destOrd="0" presId="urn:microsoft.com/office/officeart/2009/3/layout/StepUpProcess"/>
    <dgm:cxn modelId="{41FF70AB-AFF9-4EB1-9428-D356BFB42091}" type="presParOf" srcId="{B48B11D2-FDA0-4946-A3C0-CCC110EEB4A0}" destId="{E152E572-409B-442A-939E-545EA8328902}" srcOrd="1" destOrd="0" presId="urn:microsoft.com/office/officeart/2009/3/layout/StepUpProcess"/>
    <dgm:cxn modelId="{F21EE20B-0F59-41B8-8597-61BBEADA682F}" type="presParOf" srcId="{B48B11D2-FDA0-4946-A3C0-CCC110EEB4A0}" destId="{D83EF80A-F93A-4410-A7D6-B6B27028AB7C}" srcOrd="2" destOrd="0" presId="urn:microsoft.com/office/officeart/2009/3/layout/StepUpProcess"/>
    <dgm:cxn modelId="{A8914443-4875-4C66-AC5F-E4D7E95DB0A1}" type="presParOf" srcId="{FFFD62A5-FC10-4D4D-A23B-5FB7963961F7}" destId="{3C49987E-E392-4A02-8969-AF215BDC403F}" srcOrd="1" destOrd="0" presId="urn:microsoft.com/office/officeart/2009/3/layout/StepUpProcess"/>
    <dgm:cxn modelId="{A95791F3-B906-4F0E-AC35-DBD53B5661C8}" type="presParOf" srcId="{3C49987E-E392-4A02-8969-AF215BDC403F}" destId="{90718B3C-06A2-4BC0-AFE2-38C312DBA164}" srcOrd="0" destOrd="0" presId="urn:microsoft.com/office/officeart/2009/3/layout/StepUpProcess"/>
    <dgm:cxn modelId="{9A5FD855-017E-401E-8FA5-165937C71D06}" type="presParOf" srcId="{FFFD62A5-FC10-4D4D-A23B-5FB7963961F7}" destId="{F6E36354-292C-49D7-B977-76AC84BFB8AD}" srcOrd="2" destOrd="0" presId="urn:microsoft.com/office/officeart/2009/3/layout/StepUpProcess"/>
    <dgm:cxn modelId="{07F857E4-47EF-4944-B474-BDB557C35308}" type="presParOf" srcId="{F6E36354-292C-49D7-B977-76AC84BFB8AD}" destId="{3838895F-2FFA-4E48-BDA6-4A6729D49A46}" srcOrd="0" destOrd="0" presId="urn:microsoft.com/office/officeart/2009/3/layout/StepUpProcess"/>
    <dgm:cxn modelId="{E1834F1A-BB95-4F3C-9CD8-B562EA2C38C5}" type="presParOf" srcId="{F6E36354-292C-49D7-B977-76AC84BFB8AD}" destId="{DA4622F8-E8BB-4B31-B19E-0B63A95CF4ED}" srcOrd="1" destOrd="0" presId="urn:microsoft.com/office/officeart/2009/3/layout/StepUpProcess"/>
    <dgm:cxn modelId="{258FD0C6-AD8B-4FFD-8E7E-06A5895CFF5E}" type="presParOf" srcId="{F6E36354-292C-49D7-B977-76AC84BFB8AD}" destId="{8F2E953E-0A00-436A-9026-EBB31731F8FF}" srcOrd="2" destOrd="0" presId="urn:microsoft.com/office/officeart/2009/3/layout/StepUpProcess"/>
    <dgm:cxn modelId="{DA16E024-F321-4BCE-898E-5FB480E51870}" type="presParOf" srcId="{FFFD62A5-FC10-4D4D-A23B-5FB7963961F7}" destId="{E580E60E-D606-4EA3-8676-1BEE6760C891}" srcOrd="3" destOrd="0" presId="urn:microsoft.com/office/officeart/2009/3/layout/StepUpProcess"/>
    <dgm:cxn modelId="{00B7D502-B029-410E-A02F-8018528D09C6}" type="presParOf" srcId="{E580E60E-D606-4EA3-8676-1BEE6760C891}" destId="{9D6F8615-8563-445A-A205-F1E10A174CB6}" srcOrd="0" destOrd="0" presId="urn:microsoft.com/office/officeart/2009/3/layout/StepUpProcess"/>
    <dgm:cxn modelId="{5F89D603-B8FC-4AB1-BDAE-6C0D6F4BED72}" type="presParOf" srcId="{FFFD62A5-FC10-4D4D-A23B-5FB7963961F7}" destId="{E1C164F7-DA05-4EF0-BD55-9E8D0360BBED}" srcOrd="4" destOrd="0" presId="urn:microsoft.com/office/officeart/2009/3/layout/StepUpProcess"/>
    <dgm:cxn modelId="{E8000C11-91DF-46F9-9E01-5AB976141D81}" type="presParOf" srcId="{E1C164F7-DA05-4EF0-BD55-9E8D0360BBED}" destId="{BBA2CFAA-5F4C-447A-883E-73460188C12A}" srcOrd="0" destOrd="0" presId="urn:microsoft.com/office/officeart/2009/3/layout/StepUpProcess"/>
    <dgm:cxn modelId="{B8CAB7EA-FA04-4653-BFE3-5DD1D6EC83B2}" type="presParOf" srcId="{E1C164F7-DA05-4EF0-BD55-9E8D0360BBED}" destId="{F36D2DC1-3A4D-4E97-BFE0-7783984A892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F1706-FC8E-4B26-B7FF-D09E6B8B3FAA}">
      <dsp:nvSpPr>
        <dsp:cNvPr id="0" name=""/>
        <dsp:cNvSpPr/>
      </dsp:nvSpPr>
      <dsp:spPr>
        <a:xfrm>
          <a:off x="1091" y="1252140"/>
          <a:ext cx="3119437" cy="155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</a:rPr>
            <a:t>Основные методы обучения</a:t>
          </a:r>
          <a:endParaRPr lang="ru-RU" sz="3600" b="1" i="1" kern="1200" dirty="0">
            <a:solidFill>
              <a:schemeClr val="tx1"/>
            </a:solidFill>
          </a:endParaRPr>
        </a:p>
      </dsp:txBody>
      <dsp:txXfrm>
        <a:off x="46774" y="1297823"/>
        <a:ext cx="3028071" cy="1468352"/>
      </dsp:txXfrm>
    </dsp:sp>
    <dsp:sp modelId="{EF70E627-4145-46D2-A2FB-09D881B07E00}">
      <dsp:nvSpPr>
        <dsp:cNvPr id="0" name=""/>
        <dsp:cNvSpPr/>
      </dsp:nvSpPr>
      <dsp:spPr>
        <a:xfrm rot="19457599">
          <a:off x="2976096" y="1549039"/>
          <a:ext cx="1536639" cy="69082"/>
        </a:xfrm>
        <a:custGeom>
          <a:avLst/>
          <a:gdLst/>
          <a:ahLst/>
          <a:cxnLst/>
          <a:rect l="0" t="0" r="0" b="0"/>
          <a:pathLst>
            <a:path>
              <a:moveTo>
                <a:pt x="0" y="34541"/>
              </a:moveTo>
              <a:lnTo>
                <a:pt x="1536639" y="34541"/>
              </a:lnTo>
            </a:path>
          </a:pathLst>
        </a:custGeom>
        <a:noFill/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06000" y="1545164"/>
        <a:ext cx="76831" cy="76831"/>
      </dsp:txXfrm>
    </dsp:sp>
    <dsp:sp modelId="{336ABA22-172D-4796-BCE3-AE7A47F2FF95}">
      <dsp:nvSpPr>
        <dsp:cNvPr id="0" name=""/>
        <dsp:cNvSpPr/>
      </dsp:nvSpPr>
      <dsp:spPr>
        <a:xfrm>
          <a:off x="4368303" y="355302"/>
          <a:ext cx="3119437" cy="155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</a:rPr>
            <a:t>Наглядные</a:t>
          </a:r>
          <a:endParaRPr lang="ru-RU" sz="3600" b="1" i="1" kern="1200" dirty="0">
            <a:solidFill>
              <a:schemeClr val="tx1"/>
            </a:solidFill>
          </a:endParaRPr>
        </a:p>
      </dsp:txBody>
      <dsp:txXfrm>
        <a:off x="4413986" y="400985"/>
        <a:ext cx="3028071" cy="1468352"/>
      </dsp:txXfrm>
    </dsp:sp>
    <dsp:sp modelId="{CF70D61A-0871-4C2E-9977-0DFFDBF385E9}">
      <dsp:nvSpPr>
        <dsp:cNvPr id="0" name=""/>
        <dsp:cNvSpPr/>
      </dsp:nvSpPr>
      <dsp:spPr>
        <a:xfrm rot="2142401">
          <a:off x="2976096" y="2445878"/>
          <a:ext cx="1536639" cy="69082"/>
        </a:xfrm>
        <a:custGeom>
          <a:avLst/>
          <a:gdLst/>
          <a:ahLst/>
          <a:cxnLst/>
          <a:rect l="0" t="0" r="0" b="0"/>
          <a:pathLst>
            <a:path>
              <a:moveTo>
                <a:pt x="0" y="34541"/>
              </a:moveTo>
              <a:lnTo>
                <a:pt x="1536639" y="34541"/>
              </a:lnTo>
            </a:path>
          </a:pathLst>
        </a:custGeom>
        <a:noFill/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06000" y="2442003"/>
        <a:ext cx="76831" cy="76831"/>
      </dsp:txXfrm>
    </dsp:sp>
    <dsp:sp modelId="{E94E87FB-9B8C-44A4-98EA-5E3C1B6751AD}">
      <dsp:nvSpPr>
        <dsp:cNvPr id="0" name=""/>
        <dsp:cNvSpPr/>
      </dsp:nvSpPr>
      <dsp:spPr>
        <a:xfrm>
          <a:off x="4368303" y="2148978"/>
          <a:ext cx="3119437" cy="155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</a:rPr>
            <a:t>Предметно-практические</a:t>
          </a:r>
          <a:endParaRPr lang="ru-RU" sz="3600" b="1" i="1" kern="1200" dirty="0">
            <a:solidFill>
              <a:schemeClr val="tx1"/>
            </a:solidFill>
          </a:endParaRPr>
        </a:p>
      </dsp:txBody>
      <dsp:txXfrm>
        <a:off x="4413986" y="2194661"/>
        <a:ext cx="3028071" cy="146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D6D6-4A17-4885-B590-536E88A9DFC7}">
      <dsp:nvSpPr>
        <dsp:cNvPr id="0" name=""/>
        <dsp:cNvSpPr/>
      </dsp:nvSpPr>
      <dsp:spPr>
        <a:xfrm>
          <a:off x="0" y="40997"/>
          <a:ext cx="8928992" cy="19113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/>
            <a:t>Задействование разных органов чувств</a:t>
          </a:r>
          <a:endParaRPr lang="ru-RU" sz="2400" b="1" i="1" u="sng" kern="1200" dirty="0"/>
        </a:p>
      </dsp:txBody>
      <dsp:txXfrm>
        <a:off x="0" y="40997"/>
        <a:ext cx="2678697" cy="1911362"/>
      </dsp:txXfrm>
    </dsp:sp>
    <dsp:sp modelId="{00527E03-EFB7-40D2-A057-7D2B481E4A31}">
      <dsp:nvSpPr>
        <dsp:cNvPr id="0" name=""/>
        <dsp:cNvSpPr/>
      </dsp:nvSpPr>
      <dsp:spPr>
        <a:xfrm>
          <a:off x="4519953" y="200277"/>
          <a:ext cx="2389202" cy="1592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u="none" kern="1200" dirty="0" smtClean="0">
              <a:solidFill>
                <a:schemeClr val="tx1"/>
              </a:solidFill>
            </a:rPr>
            <a:t>Необходимо обеспечить</a:t>
          </a:r>
          <a:r>
            <a:rPr lang="ru-RU" sz="2100" b="1" u="none" kern="1200" dirty="0" smtClean="0">
              <a:solidFill>
                <a:schemeClr val="tx1"/>
              </a:solidFill>
            </a:rPr>
            <a:t>:</a:t>
          </a:r>
          <a:endParaRPr lang="ru-RU" sz="2100" b="1" u="none" kern="1200" dirty="0">
            <a:solidFill>
              <a:schemeClr val="tx1"/>
            </a:solidFill>
          </a:endParaRPr>
        </a:p>
      </dsp:txBody>
      <dsp:txXfrm>
        <a:off x="4566605" y="246929"/>
        <a:ext cx="2295898" cy="1499497"/>
      </dsp:txXfrm>
    </dsp:sp>
    <dsp:sp modelId="{D68FBEC2-6307-4BFD-9D33-1B183CEFC85A}">
      <dsp:nvSpPr>
        <dsp:cNvPr id="0" name=""/>
        <dsp:cNvSpPr/>
      </dsp:nvSpPr>
      <dsp:spPr>
        <a:xfrm>
          <a:off x="4161572" y="1793079"/>
          <a:ext cx="1552981" cy="637120"/>
        </a:xfrm>
        <a:custGeom>
          <a:avLst/>
          <a:gdLst/>
          <a:ahLst/>
          <a:cxnLst/>
          <a:rect l="0" t="0" r="0" b="0"/>
          <a:pathLst>
            <a:path>
              <a:moveTo>
                <a:pt x="1552981" y="0"/>
              </a:moveTo>
              <a:lnTo>
                <a:pt x="1552981" y="318560"/>
              </a:lnTo>
              <a:lnTo>
                <a:pt x="0" y="318560"/>
              </a:lnTo>
              <a:lnTo>
                <a:pt x="0" y="637120"/>
              </a:lnTo>
            </a:path>
          </a:pathLst>
        </a:custGeom>
        <a:noFill/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759DA-F83C-4ED3-85A8-4B99DE61F858}">
      <dsp:nvSpPr>
        <dsp:cNvPr id="0" name=""/>
        <dsp:cNvSpPr/>
      </dsp:nvSpPr>
      <dsp:spPr>
        <a:xfrm>
          <a:off x="2966971" y="2430200"/>
          <a:ext cx="2389202" cy="1592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Наглядность обучения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013623" y="2476852"/>
        <a:ext cx="2295898" cy="1499497"/>
      </dsp:txXfrm>
    </dsp:sp>
    <dsp:sp modelId="{B755983F-A53D-4F44-8534-7DDB8F001B3C}">
      <dsp:nvSpPr>
        <dsp:cNvPr id="0" name=""/>
        <dsp:cNvSpPr/>
      </dsp:nvSpPr>
      <dsp:spPr>
        <a:xfrm>
          <a:off x="5714554" y="1793079"/>
          <a:ext cx="1552981" cy="637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60"/>
              </a:lnTo>
              <a:lnTo>
                <a:pt x="1552981" y="318560"/>
              </a:lnTo>
              <a:lnTo>
                <a:pt x="1552981" y="637120"/>
              </a:lnTo>
            </a:path>
          </a:pathLst>
        </a:custGeom>
        <a:noFill/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9750E-D7A4-49C3-98FF-C44344BD6241}">
      <dsp:nvSpPr>
        <dsp:cNvPr id="0" name=""/>
        <dsp:cNvSpPr/>
      </dsp:nvSpPr>
      <dsp:spPr>
        <a:xfrm>
          <a:off x="6072935" y="2430200"/>
          <a:ext cx="2389202" cy="1592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Подключить осязание, слух, кинестетические ощущения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6119587" y="2476852"/>
        <a:ext cx="2295898" cy="1499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7200" dirty="0" smtClean="0"/>
              <a:t>Основы работы с детьми с </a:t>
            </a:r>
            <a:r>
              <a:rPr lang="en-US" sz="7200" smtClean="0"/>
              <a:t>c</a:t>
            </a:r>
            <a:r>
              <a:rPr lang="ru-RU" sz="7200" dirty="0" err="1" smtClean="0"/>
              <a:t>индромом</a:t>
            </a:r>
            <a:r>
              <a:rPr lang="ru-RU" sz="7200" dirty="0" smtClean="0"/>
              <a:t> Дауна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20072" y="5085184"/>
            <a:ext cx="3761656" cy="99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Презентацию </a:t>
            </a:r>
            <a:r>
              <a:rPr lang="ru-RU" dirty="0" smtClean="0"/>
              <a:t>подготовила: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читель коррекционного класса</a:t>
            </a:r>
          </a:p>
          <a:p>
            <a:r>
              <a:rPr lang="ru-RU" dirty="0" smtClean="0"/>
              <a:t>Стафеева И.А.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901" y="548680"/>
            <a:ext cx="6781800" cy="95212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+mn-lt"/>
              </a:rPr>
              <a:t>Эмоциональная сфера остаётся практически </a:t>
            </a:r>
            <a:r>
              <a:rPr lang="ru-RU" sz="3200" b="1" i="1" dirty="0" smtClean="0">
                <a:latin typeface="+mn-lt"/>
              </a:rPr>
              <a:t>сохранной</a:t>
            </a:r>
            <a:endParaRPr lang="ru-RU" sz="3200" b="1" i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1"/>
            <a:ext cx="7560840" cy="5040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084" y="476672"/>
            <a:ext cx="6781800" cy="65496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Дидактическая игра</a:t>
            </a:r>
            <a:endParaRPr lang="ru-RU" sz="3200" b="1" i="1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5845"/>
            <a:ext cx="4135372" cy="3004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1482073"/>
              </p:ext>
            </p:extLst>
          </p:nvPr>
        </p:nvGraphicFramePr>
        <p:xfrm>
          <a:off x="3491880" y="1700808"/>
          <a:ext cx="6312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982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81800" cy="789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Работая над развитием речи</a:t>
            </a:r>
            <a:endParaRPr lang="ru-RU" sz="3200" b="1" i="1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7370"/>
            <a:ext cx="3724876" cy="2793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7568435"/>
              </p:ext>
            </p:extLst>
          </p:nvPr>
        </p:nvGraphicFramePr>
        <p:xfrm>
          <a:off x="539552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35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5302265"/>
              </p:ext>
            </p:extLst>
          </p:nvPr>
        </p:nvGraphicFramePr>
        <p:xfrm>
          <a:off x="179512" y="620688"/>
          <a:ext cx="8784976" cy="572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624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81800" cy="79898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Развивайте моторику</a:t>
            </a:r>
            <a:endParaRPr lang="ru-RU" sz="3200" b="1" i="1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624736" cy="4623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2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30" y="332656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Дети нуждаются в индивидуальной работе с педагогом 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6657"/>
            <a:ext cx="6984776" cy="392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4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51309"/>
            <a:ext cx="7543800" cy="1205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2052" name="Picture 4" descr="http://www.cpdevent.com.au/wp-content/uploads/2016/01/cranial-hands-768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5261"/>
            <a:ext cx="5172674" cy="517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tihi.ru/pics/2012/01/27/99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677666" cy="27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19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69160"/>
            <a:ext cx="6781800" cy="1274731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Английский врач Джон Даун </a:t>
            </a:r>
            <a:r>
              <a:rPr lang="ru-RU" sz="2000" b="1" i="1" dirty="0">
                <a:latin typeface="+mn-lt"/>
              </a:rPr>
              <a:t>впервые </a:t>
            </a:r>
            <a:r>
              <a:rPr lang="ru-RU" sz="2000" b="1" i="1" dirty="0" smtClean="0">
                <a:latin typeface="+mn-lt"/>
              </a:rPr>
              <a:t>описал синдром в </a:t>
            </a:r>
            <a:r>
              <a:rPr lang="ru-RU" sz="2000" b="1" i="1" dirty="0">
                <a:latin typeface="+mn-lt"/>
              </a:rPr>
              <a:t>1866 </a:t>
            </a:r>
            <a:r>
              <a:rPr lang="ru-RU" sz="2000" b="1" i="1" dirty="0" smtClean="0">
                <a:latin typeface="+mn-lt"/>
              </a:rPr>
              <a:t>году. </a:t>
            </a:r>
            <a:br>
              <a:rPr lang="ru-RU" sz="2000" b="1" i="1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Французский генетик </a:t>
            </a:r>
            <a:r>
              <a:rPr lang="ru-RU" sz="2000" b="1" i="1" dirty="0" err="1" smtClean="0">
                <a:latin typeface="+mn-lt"/>
              </a:rPr>
              <a:t>Жером</a:t>
            </a:r>
            <a:r>
              <a:rPr lang="ru-RU" sz="2000" b="1" i="1" dirty="0" smtClean="0">
                <a:latin typeface="+mn-lt"/>
              </a:rPr>
              <a:t> </a:t>
            </a:r>
            <a:r>
              <a:rPr lang="ru-RU" sz="2000" b="1" i="1" dirty="0" err="1" smtClean="0">
                <a:latin typeface="+mn-lt"/>
              </a:rPr>
              <a:t>Лежен</a:t>
            </a:r>
            <a:r>
              <a:rPr lang="ru-RU" sz="2000" b="1" i="1" dirty="0" smtClean="0">
                <a:latin typeface="+mn-lt"/>
              </a:rPr>
              <a:t> объяснил синдром Дауна как хромосомную аномалию в 1959 году.</a:t>
            </a:r>
            <a:endParaRPr lang="ru-RU" sz="20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84260"/>
            <a:ext cx="3996867" cy="3996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260"/>
            <a:ext cx="2808312" cy="4044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4897" y="580691"/>
            <a:ext cx="1415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Джон Даун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628194"/>
            <a:ext cx="169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Жером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Лежен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2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75423"/>
            <a:ext cx="7626424" cy="16002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err="1">
                <a:latin typeface="+mn-lt"/>
              </a:rPr>
              <a:t>Синдро́м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b="1" i="1" dirty="0" err="1">
                <a:latin typeface="+mn-lt"/>
              </a:rPr>
              <a:t>Да́уна</a:t>
            </a:r>
            <a:r>
              <a:rPr lang="ru-RU" sz="2000" b="1" i="1" dirty="0">
                <a:latin typeface="+mn-lt"/>
              </a:rPr>
              <a:t> (</a:t>
            </a:r>
            <a:r>
              <a:rPr lang="ru-RU" sz="2000" b="1" i="1" dirty="0" err="1">
                <a:latin typeface="+mn-lt"/>
              </a:rPr>
              <a:t>трисомия</a:t>
            </a:r>
            <a:r>
              <a:rPr lang="ru-RU" sz="2000" b="1" i="1" dirty="0">
                <a:latin typeface="+mn-lt"/>
              </a:rPr>
              <a:t> по хромосоме 21) — одна из форм геномной патологии, при которой чаще всего кариотип представлен 47 хромосомами вместо </a:t>
            </a:r>
            <a:r>
              <a:rPr lang="ru-RU" sz="2000" b="1" i="1" dirty="0" smtClean="0">
                <a:latin typeface="+mn-lt"/>
              </a:rPr>
              <a:t> 46. </a:t>
            </a:r>
            <a:endParaRPr lang="ru-RU" sz="20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29817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c.pics.livejournal.com/zapisi_xranitel/80129058/8697/8697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05" y="476672"/>
            <a:ext cx="7014915" cy="511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17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81800" cy="5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+mn-lt"/>
              </a:rPr>
              <a:t>Сопутствующие заболевания</a:t>
            </a:r>
            <a:endParaRPr lang="ru-RU" sz="36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3886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заболевания </a:t>
            </a:r>
            <a:r>
              <a:rPr lang="ru-RU" dirty="0">
                <a:solidFill>
                  <a:schemeClr val="tx1"/>
                </a:solidFill>
              </a:rPr>
              <a:t>сердечно-сосудистой системы;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слабый </a:t>
            </a:r>
            <a:r>
              <a:rPr lang="ru-RU" dirty="0">
                <a:solidFill>
                  <a:schemeClr val="tx1"/>
                </a:solidFill>
              </a:rPr>
              <a:t>мышечный тонус;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снижение </a:t>
            </a:r>
            <a:r>
              <a:rPr lang="ru-RU" dirty="0">
                <a:solidFill>
                  <a:schemeClr val="tx1"/>
                </a:solidFill>
              </a:rPr>
              <a:t>функции щитовидной железы;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заболевания </a:t>
            </a:r>
            <a:r>
              <a:rPr lang="ru-RU" dirty="0">
                <a:solidFill>
                  <a:schemeClr val="tx1"/>
                </a:solidFill>
              </a:rPr>
              <a:t>желудочно-кишечного тракта;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частые </a:t>
            </a:r>
            <a:r>
              <a:rPr lang="ru-RU" dirty="0">
                <a:solidFill>
                  <a:schemeClr val="tx1"/>
                </a:solidFill>
              </a:rPr>
              <a:t>нарушения слуха и зрения;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ярко </a:t>
            </a:r>
            <a:r>
              <a:rPr lang="ru-RU" dirty="0">
                <a:solidFill>
                  <a:schemeClr val="tx1"/>
                </a:solidFill>
              </a:rPr>
              <a:t>выраженная задержка речевого развития…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40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781800" cy="51095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+mn-lt"/>
              </a:rPr>
              <a:t>Основные задачи </a:t>
            </a:r>
            <a:r>
              <a:rPr lang="ru-RU" sz="3200" b="1" i="1" dirty="0" smtClean="0">
                <a:latin typeface="+mn-lt"/>
              </a:rPr>
              <a:t>коррекционного</a:t>
            </a:r>
            <a:r>
              <a:rPr lang="en-US" sz="3200" b="1" i="1" dirty="0" smtClean="0">
                <a:latin typeface="+mn-lt"/>
              </a:rPr>
              <a:t/>
            </a:r>
            <a:br>
              <a:rPr lang="en-US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 обучения</a:t>
            </a:r>
            <a:endParaRPr lang="ru-RU" sz="32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776864" cy="3886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	Адаптация в условиях общеобразовательного учреждения в среде сверстников и социализация в обществе.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	Развитие психических функций детей и как можно более ранняя коррекция их недостатков.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3)	Всестороннее развитие речи как средства мышления, общения и обучения.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4)	Трудовое обучение, выработка навыков самообслуживания и подготовка к посильным видам хозяйственно-бытового труда.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5)	Формирование социально-правильного </a:t>
            </a:r>
            <a:r>
              <a:rPr lang="ru-RU" dirty="0" smtClean="0">
                <a:solidFill>
                  <a:schemeClr val="tx1"/>
                </a:solidFill>
              </a:rPr>
              <a:t>поведения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62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95212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/>
                <a:ea typeface="Calibri"/>
              </a:rPr>
              <a:t>Обучение детей с синдромом Дауна опирается на их сильные стороны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32381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хорошее зрительное восприятие и способности к наглядному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обучению;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способность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выучить и использовать знаки, жесты и наглядные пособия;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способность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учиться на примере сверстников и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взрослых, стремление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копировать их поведение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76250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6575502"/>
              </p:ext>
            </p:extLst>
          </p:nvPr>
        </p:nvGraphicFramePr>
        <p:xfrm>
          <a:off x="755576" y="40466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73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81800" cy="3669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Основной дидактический принцип</a:t>
            </a:r>
            <a:endParaRPr lang="ru-RU" sz="3200" b="1" i="1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6960123"/>
              </p:ext>
            </p:extLst>
          </p:nvPr>
        </p:nvGraphicFramePr>
        <p:xfrm>
          <a:off x="107504" y="1556792"/>
          <a:ext cx="8928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96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81800" cy="72697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Особенности процесса обучения</a:t>
            </a:r>
            <a:endParaRPr lang="ru-RU" sz="3200" b="1" i="1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4751044"/>
              </p:ext>
            </p:extLst>
          </p:nvPr>
        </p:nvGraphicFramePr>
        <p:xfrm>
          <a:off x="323528" y="1124744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40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209</TotalTime>
  <Words>249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Основы работы с детьми с cиндромом Дауна</vt:lpstr>
      <vt:lpstr>Английский врач Джон Даун впервые описал синдром в 1866 году.  Французский генетик Жером Лежен объяснил синдром Дауна как хромосомную аномалию в 1959 году.</vt:lpstr>
      <vt:lpstr>Синдро́м Да́уна (трисомия по хромосоме 21) — одна из форм геномной патологии, при которой чаще всего кариотип представлен 47 хромосомами вместо  46. </vt:lpstr>
      <vt:lpstr>Сопутствующие заболевания</vt:lpstr>
      <vt:lpstr>Основные задачи коррекционного  обучения</vt:lpstr>
      <vt:lpstr>Обучение детей с синдромом Дауна опирается на их сильные стороны</vt:lpstr>
      <vt:lpstr>Презентация PowerPoint</vt:lpstr>
      <vt:lpstr>Основной дидактический принцип</vt:lpstr>
      <vt:lpstr>Особенности процесса обучения</vt:lpstr>
      <vt:lpstr>Эмоциональная сфера остаётся практически сохранной</vt:lpstr>
      <vt:lpstr>Дидактическая игра</vt:lpstr>
      <vt:lpstr>Работая над развитием речи</vt:lpstr>
      <vt:lpstr>Презентация PowerPoint</vt:lpstr>
      <vt:lpstr>Развивайте моторику</vt:lpstr>
      <vt:lpstr>Дети нуждаются в индивидуальной работе с педагогом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Пользователь Windows</cp:lastModifiedBy>
  <cp:revision>23</cp:revision>
  <dcterms:created xsi:type="dcterms:W3CDTF">2017-11-23T16:40:26Z</dcterms:created>
  <dcterms:modified xsi:type="dcterms:W3CDTF">2017-12-19T09:58:42Z</dcterms:modified>
</cp:coreProperties>
</file>