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275" r:id="rId4"/>
    <p:sldId id="274" r:id="rId5"/>
    <p:sldId id="273" r:id="rId6"/>
    <p:sldId id="272" r:id="rId7"/>
    <p:sldId id="277" r:id="rId8"/>
    <p:sldId id="270" r:id="rId9"/>
    <p:sldId id="278" r:id="rId10"/>
    <p:sldId id="279" r:id="rId11"/>
    <p:sldId id="280" r:id="rId12"/>
    <p:sldId id="267" r:id="rId13"/>
    <p:sldId id="276" r:id="rId14"/>
    <p:sldId id="265" r:id="rId15"/>
    <p:sldId id="266" r:id="rId16"/>
    <p:sldId id="264" r:id="rId17"/>
    <p:sldId id="26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648216"/>
        <c:axId val="226649784"/>
      </c:barChart>
      <c:catAx>
        <c:axId val="226648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649784"/>
        <c:crosses val="autoZero"/>
        <c:auto val="1"/>
        <c:lblAlgn val="ctr"/>
        <c:lblOffset val="100"/>
        <c:noMultiLvlLbl val="0"/>
      </c:catAx>
      <c:valAx>
        <c:axId val="226649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648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77</c:v>
                </c:pt>
                <c:pt idx="1">
                  <c:v>86.7</c:v>
                </c:pt>
                <c:pt idx="2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639592"/>
        <c:axId val="226644296"/>
      </c:barChart>
      <c:catAx>
        <c:axId val="22663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644296"/>
        <c:crosses val="autoZero"/>
        <c:auto val="1"/>
        <c:lblAlgn val="ctr"/>
        <c:lblOffset val="100"/>
        <c:noMultiLvlLbl val="0"/>
      </c:catAx>
      <c:valAx>
        <c:axId val="226644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63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643904"/>
        <c:axId val="226638416"/>
      </c:barChart>
      <c:catAx>
        <c:axId val="226643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638416"/>
        <c:crosses val="autoZero"/>
        <c:auto val="1"/>
        <c:lblAlgn val="ctr"/>
        <c:lblOffset val="100"/>
        <c:noMultiLvlLbl val="0"/>
      </c:catAx>
      <c:valAx>
        <c:axId val="22663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64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E1256-E2FE-48C8-9BF6-22346E2C886C}" type="doc">
      <dgm:prSet loTypeId="urn:microsoft.com/office/officeart/2005/8/layout/vList6" loCatId="list" qsTypeId="urn:microsoft.com/office/officeart/2005/8/quickstyle/3d2" qsCatId="3D" csTypeId="urn:microsoft.com/office/officeart/2005/8/colors/accent6_5" csCatId="accent6" phldr="1"/>
      <dgm:spPr/>
    </dgm:pt>
    <dgm:pt modelId="{FE2B40CF-EBCA-4BC5-BBE4-D3AE438DB72E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Научно-исследовательские</a:t>
          </a:r>
        </a:p>
        <a:p>
          <a:pPr algn="ctr">
            <a:lnSpc>
              <a:spcPct val="90000"/>
            </a:lnSpc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условия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D6BFD69-C009-4C63-B9C7-33043CC2AF2D}" type="parTrans" cxnId="{0CDFB43B-CE2D-4438-A187-7D404E0A9E05}">
      <dgm:prSet/>
      <dgm:spPr/>
      <dgm:t>
        <a:bodyPr/>
        <a:lstStyle/>
        <a:p>
          <a:endParaRPr lang="ru-RU"/>
        </a:p>
      </dgm:t>
    </dgm:pt>
    <dgm:pt modelId="{BF385DA4-FC35-47C0-B018-610CB2A6750F}" type="sibTrans" cxnId="{0CDFB43B-CE2D-4438-A187-7D404E0A9E05}">
      <dgm:prSet/>
      <dgm:spPr/>
      <dgm:t>
        <a:bodyPr/>
        <a:lstStyle/>
        <a:p>
          <a:endParaRPr lang="ru-RU"/>
        </a:p>
      </dgm:t>
    </dgm:pt>
    <dgm:pt modelId="{D549991F-3F33-4B40-9B59-FEDC2C3C6A0B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Методические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условия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366BCB8-6133-4A3F-B36B-0A90E4494BEF}" type="parTrans" cxnId="{F725C790-469E-4EF2-8741-8B6B9F7E68C1}">
      <dgm:prSet/>
      <dgm:spPr/>
      <dgm:t>
        <a:bodyPr/>
        <a:lstStyle/>
        <a:p>
          <a:endParaRPr lang="ru-RU"/>
        </a:p>
      </dgm:t>
    </dgm:pt>
    <dgm:pt modelId="{E82E4C19-421D-49BE-B6AB-D65249E6DF56}" type="sibTrans" cxnId="{F725C790-469E-4EF2-8741-8B6B9F7E68C1}">
      <dgm:prSet/>
      <dgm:spPr/>
      <dgm:t>
        <a:bodyPr/>
        <a:lstStyle/>
        <a:p>
          <a:endParaRPr lang="ru-RU"/>
        </a:p>
      </dgm:t>
    </dgm:pt>
    <dgm:pt modelId="{D85BD8A0-02D0-4814-932E-018F52943943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Организационно-педагогические условия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AD2C1BA0-1D72-4679-8369-C9207C34E973}" type="parTrans" cxnId="{10A13C05-C89E-46B5-B49E-93B6AA89C48E}">
      <dgm:prSet/>
      <dgm:spPr/>
      <dgm:t>
        <a:bodyPr/>
        <a:lstStyle/>
        <a:p>
          <a:endParaRPr lang="ru-RU"/>
        </a:p>
      </dgm:t>
    </dgm:pt>
    <dgm:pt modelId="{A75B38CB-808A-4A66-9C33-3D4F1F11265B}" type="sibTrans" cxnId="{10A13C05-C89E-46B5-B49E-93B6AA89C48E}">
      <dgm:prSet/>
      <dgm:spPr/>
      <dgm:t>
        <a:bodyPr/>
        <a:lstStyle/>
        <a:p>
          <a:endParaRPr lang="ru-RU"/>
        </a:p>
      </dgm:t>
    </dgm:pt>
    <dgm:pt modelId="{24BAD3AF-96D0-4061-B7E4-EE143872A2E6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Изучение работ педагогов </a:t>
          </a:r>
          <a:r>
            <a:rPr lang="ru-RU" sz="2000" b="1" dirty="0" smtClean="0">
              <a:solidFill>
                <a:srgbClr val="002060"/>
              </a:solidFill>
            </a:rPr>
            <a:t>А.Б.Воронцова, М.А. </a:t>
          </a:r>
          <a:r>
            <a:rPr lang="ru-RU" sz="2000" b="1" dirty="0" err="1" smtClean="0">
              <a:solidFill>
                <a:srgbClr val="002060"/>
              </a:solidFill>
            </a:rPr>
            <a:t>Пинской</a:t>
          </a:r>
          <a:r>
            <a:rPr lang="ru-RU" sz="2000" b="1" dirty="0" smtClean="0">
              <a:solidFill>
                <a:srgbClr val="002060"/>
              </a:solidFill>
            </a:rPr>
            <a:t>, И.С.Фишман, Г.Б. Голуб.</a:t>
          </a:r>
          <a:endParaRPr lang="ru-RU" sz="2000" b="1" dirty="0"/>
        </a:p>
      </dgm:t>
    </dgm:pt>
    <dgm:pt modelId="{C9C46195-7034-4E39-90B3-4BD0F390010B}" type="parTrans" cxnId="{24B9AA68-8633-4D6A-AA70-1095124097BB}">
      <dgm:prSet/>
      <dgm:spPr/>
      <dgm:t>
        <a:bodyPr/>
        <a:lstStyle/>
        <a:p>
          <a:endParaRPr lang="ru-RU"/>
        </a:p>
      </dgm:t>
    </dgm:pt>
    <dgm:pt modelId="{A9D06DB0-BC26-402C-B7A1-005C47CAA36B}" type="sibTrans" cxnId="{24B9AA68-8633-4D6A-AA70-1095124097BB}">
      <dgm:prSet/>
      <dgm:spPr/>
      <dgm:t>
        <a:bodyPr/>
        <a:lstStyle/>
        <a:p>
          <a:endParaRPr lang="ru-RU"/>
        </a:p>
      </dgm:t>
    </dgm:pt>
    <dgm:pt modelId="{EA51DDE4-169D-41FB-8DFF-8C6BFC26A4D3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Поиск и обработка информации в сети Интернет. 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531D69-0AA2-4795-8250-6C91B18FB361}" type="parTrans" cxnId="{2BE9B4DF-18B3-4328-A62B-D144A6E1906A}">
      <dgm:prSet/>
      <dgm:spPr/>
      <dgm:t>
        <a:bodyPr/>
        <a:lstStyle/>
        <a:p>
          <a:endParaRPr lang="ru-RU"/>
        </a:p>
      </dgm:t>
    </dgm:pt>
    <dgm:pt modelId="{1724EE51-46F9-4CD1-B1A2-AB979CBD3C14}" type="sibTrans" cxnId="{2BE9B4DF-18B3-4328-A62B-D144A6E1906A}">
      <dgm:prSet/>
      <dgm:spPr/>
      <dgm:t>
        <a:bodyPr/>
        <a:lstStyle/>
        <a:p>
          <a:endParaRPr lang="ru-RU"/>
        </a:p>
      </dgm:t>
    </dgm:pt>
    <dgm:pt modelId="{434A6017-5CE9-458C-9069-695C46F4FE2E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Личностно – ориентированный подход в обучении.</a:t>
          </a:r>
          <a:endParaRPr lang="ru-RU" sz="2000" b="1" dirty="0">
            <a:solidFill>
              <a:srgbClr val="002060"/>
            </a:solidFill>
          </a:endParaRPr>
        </a:p>
      </dgm:t>
    </dgm:pt>
    <dgm:pt modelId="{418A27ED-C87F-4526-B09C-ED1C1EBAC6E0}" type="parTrans" cxnId="{B055BE18-015D-4F8B-9041-DF5864640407}">
      <dgm:prSet/>
      <dgm:spPr/>
      <dgm:t>
        <a:bodyPr/>
        <a:lstStyle/>
        <a:p>
          <a:endParaRPr lang="ru-RU"/>
        </a:p>
      </dgm:t>
    </dgm:pt>
    <dgm:pt modelId="{AC8B4A17-4524-4113-9189-2887967B7699}" type="sibTrans" cxnId="{B055BE18-015D-4F8B-9041-DF5864640407}">
      <dgm:prSet/>
      <dgm:spPr/>
      <dgm:t>
        <a:bodyPr/>
        <a:lstStyle/>
        <a:p>
          <a:endParaRPr lang="ru-RU"/>
        </a:p>
      </dgm:t>
    </dgm:pt>
    <dgm:pt modelId="{556132DD-D805-43EE-B3EE-11B52DAD22D0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Использование ИКТ.</a:t>
          </a:r>
          <a:endParaRPr lang="ru-RU" sz="2000" b="1" dirty="0">
            <a:solidFill>
              <a:srgbClr val="002060"/>
            </a:solidFill>
          </a:endParaRPr>
        </a:p>
      </dgm:t>
    </dgm:pt>
    <dgm:pt modelId="{9AF3972B-D947-49D2-90C9-1D81EDCDB5DF}" type="parTrans" cxnId="{7604DF78-A2BE-4C5F-A91D-0C1F4C68C709}">
      <dgm:prSet/>
      <dgm:spPr/>
      <dgm:t>
        <a:bodyPr/>
        <a:lstStyle/>
        <a:p>
          <a:endParaRPr lang="ru-RU"/>
        </a:p>
      </dgm:t>
    </dgm:pt>
    <dgm:pt modelId="{587B197B-B194-4332-9EF4-3764388B4D58}" type="sibTrans" cxnId="{7604DF78-A2BE-4C5F-A91D-0C1F4C68C709}">
      <dgm:prSet/>
      <dgm:spPr/>
      <dgm:t>
        <a:bodyPr/>
        <a:lstStyle/>
        <a:p>
          <a:endParaRPr lang="ru-RU"/>
        </a:p>
      </dgm:t>
    </dgm:pt>
    <dgm:pt modelId="{6D8A3FE6-31FD-45A8-9DF2-15DDE2310EC0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Активное взаимодействие в группах.</a:t>
          </a:r>
          <a:endParaRPr lang="ru-RU" sz="2000" b="1" dirty="0">
            <a:solidFill>
              <a:srgbClr val="002060"/>
            </a:solidFill>
          </a:endParaRPr>
        </a:p>
      </dgm:t>
    </dgm:pt>
    <dgm:pt modelId="{6463D52F-7AAF-44D9-BD6C-1C95A034FAAA}" type="parTrans" cxnId="{F17C9998-D1B5-497E-9AD1-81305185F060}">
      <dgm:prSet/>
      <dgm:spPr/>
      <dgm:t>
        <a:bodyPr/>
        <a:lstStyle/>
        <a:p>
          <a:endParaRPr lang="ru-RU"/>
        </a:p>
      </dgm:t>
    </dgm:pt>
    <dgm:pt modelId="{EE02D6AF-0D1D-48AD-8DC2-2346B365786A}" type="sibTrans" cxnId="{F17C9998-D1B5-497E-9AD1-81305185F060}">
      <dgm:prSet/>
      <dgm:spPr/>
      <dgm:t>
        <a:bodyPr/>
        <a:lstStyle/>
        <a:p>
          <a:endParaRPr lang="ru-RU"/>
        </a:p>
      </dgm:t>
    </dgm:pt>
    <dgm:pt modelId="{1FA8C0D1-2DD7-41FF-B9F4-9ADF5E14CCB7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Работа в школьном и районном методическом объединении.</a:t>
          </a:r>
          <a:endParaRPr lang="ru-RU" sz="2000" b="1" dirty="0">
            <a:solidFill>
              <a:srgbClr val="002060"/>
            </a:solidFill>
          </a:endParaRPr>
        </a:p>
      </dgm:t>
    </dgm:pt>
    <dgm:pt modelId="{A1AEDB10-80E9-4224-BD53-F5635451E14A}" type="parTrans" cxnId="{865B5174-7DEF-433A-8F85-A0132B80E597}">
      <dgm:prSet/>
      <dgm:spPr/>
      <dgm:t>
        <a:bodyPr/>
        <a:lstStyle/>
        <a:p>
          <a:endParaRPr lang="ru-RU"/>
        </a:p>
      </dgm:t>
    </dgm:pt>
    <dgm:pt modelId="{18ED63E8-3396-4388-A731-BBC455227182}" type="sibTrans" cxnId="{865B5174-7DEF-433A-8F85-A0132B80E597}">
      <dgm:prSet/>
      <dgm:spPr/>
      <dgm:t>
        <a:bodyPr/>
        <a:lstStyle/>
        <a:p>
          <a:endParaRPr lang="ru-RU"/>
        </a:p>
      </dgm:t>
    </dgm:pt>
    <dgm:pt modelId="{78425B88-EE4B-47FC-936F-1AF55D7F9A02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Самообразование.</a:t>
          </a:r>
          <a:endParaRPr lang="ru-RU" sz="2000" b="1" dirty="0">
            <a:solidFill>
              <a:srgbClr val="002060"/>
            </a:solidFill>
          </a:endParaRPr>
        </a:p>
      </dgm:t>
    </dgm:pt>
    <dgm:pt modelId="{895C4D31-2AFE-46DC-B8A7-A5B6546FFCBA}" type="parTrans" cxnId="{79F9B807-942D-4A3B-BD91-29AC32E1FD5C}">
      <dgm:prSet/>
      <dgm:spPr/>
      <dgm:t>
        <a:bodyPr/>
        <a:lstStyle/>
        <a:p>
          <a:endParaRPr lang="ru-RU"/>
        </a:p>
      </dgm:t>
    </dgm:pt>
    <dgm:pt modelId="{E949D1FD-8142-4CDC-997A-8E75E98E0D96}" type="sibTrans" cxnId="{79F9B807-942D-4A3B-BD91-29AC32E1FD5C}">
      <dgm:prSet/>
      <dgm:spPr/>
      <dgm:t>
        <a:bodyPr/>
        <a:lstStyle/>
        <a:p>
          <a:endParaRPr lang="ru-RU"/>
        </a:p>
      </dgm:t>
    </dgm:pt>
    <dgm:pt modelId="{55F39DA1-7C2A-46C5-A7ED-8B89D98AA303}">
      <dgm:prSet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Самоанализ деятельности.</a:t>
          </a:r>
        </a:p>
      </dgm:t>
    </dgm:pt>
    <dgm:pt modelId="{1E3B51B9-E454-4FC2-88F4-3A5173C2B6A1}" type="parTrans" cxnId="{E941358C-5278-43AF-AD48-7D3F40DDBAFC}">
      <dgm:prSet/>
      <dgm:spPr/>
      <dgm:t>
        <a:bodyPr/>
        <a:lstStyle/>
        <a:p>
          <a:endParaRPr lang="ru-RU"/>
        </a:p>
      </dgm:t>
    </dgm:pt>
    <dgm:pt modelId="{D874CF79-3F01-46C7-8FF8-180E80F69098}" type="sibTrans" cxnId="{E941358C-5278-43AF-AD48-7D3F40DDBAFC}">
      <dgm:prSet/>
      <dgm:spPr/>
      <dgm:t>
        <a:bodyPr/>
        <a:lstStyle/>
        <a:p>
          <a:endParaRPr lang="ru-RU"/>
        </a:p>
      </dgm:t>
    </dgm:pt>
    <dgm:pt modelId="{CD9CED9B-5C76-4994-B56C-9FD70F5FA8C9}" type="pres">
      <dgm:prSet presAssocID="{E8FE1256-E2FE-48C8-9BF6-22346E2C886C}" presName="Name0" presStyleCnt="0">
        <dgm:presLayoutVars>
          <dgm:dir/>
          <dgm:animLvl val="lvl"/>
          <dgm:resizeHandles/>
        </dgm:presLayoutVars>
      </dgm:prSet>
      <dgm:spPr/>
    </dgm:pt>
    <dgm:pt modelId="{7D1D96AB-E066-4694-8E17-9050DF1DD4B0}" type="pres">
      <dgm:prSet presAssocID="{FE2B40CF-EBCA-4BC5-BBE4-D3AE438DB72E}" presName="linNode" presStyleCnt="0"/>
      <dgm:spPr/>
    </dgm:pt>
    <dgm:pt modelId="{ED570D6B-E605-41E8-B3B7-BEE9775E90D5}" type="pres">
      <dgm:prSet presAssocID="{FE2B40CF-EBCA-4BC5-BBE4-D3AE438DB72E}" presName="parentShp" presStyleLbl="node1" presStyleIdx="0" presStyleCnt="3" custScaleX="93726" custScaleY="20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9F181-2D39-48C6-81D2-A9AD7C965BBE}" type="pres">
      <dgm:prSet presAssocID="{FE2B40CF-EBCA-4BC5-BBE4-D3AE438DB72E}" presName="childShp" presStyleLbl="bgAccFollowNode1" presStyleIdx="0" presStyleCnt="3" custScaleX="106640" custScaleY="267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23AB8-906B-4400-A45D-F12AFDE754A1}" type="pres">
      <dgm:prSet presAssocID="{BF385DA4-FC35-47C0-B018-610CB2A6750F}" presName="spacing" presStyleCnt="0"/>
      <dgm:spPr/>
    </dgm:pt>
    <dgm:pt modelId="{83087C14-0E62-4CC2-A3DC-27230099F63B}" type="pres">
      <dgm:prSet presAssocID="{D549991F-3F33-4B40-9B59-FEDC2C3C6A0B}" presName="linNode" presStyleCnt="0"/>
      <dgm:spPr/>
    </dgm:pt>
    <dgm:pt modelId="{92455363-F2FF-44AD-9CBC-F7E81F382764}" type="pres">
      <dgm:prSet presAssocID="{D549991F-3F33-4B40-9B59-FEDC2C3C6A0B}" presName="parentShp" presStyleLbl="node1" presStyleIdx="1" presStyleCnt="3" custScaleX="91791" custScaleY="210007" custLinFactNeighborX="-2630" custLinFactNeighborY="-2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5A738-3C06-4331-84C7-D140CE7983EB}" type="pres">
      <dgm:prSet presAssocID="{D549991F-3F33-4B40-9B59-FEDC2C3C6A0B}" presName="childShp" presStyleLbl="bgAccFollowNode1" presStyleIdx="1" presStyleCnt="3" custScaleX="105636" custScaleY="257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F2425-BBE6-40D0-BF25-22ACC74F0123}" type="pres">
      <dgm:prSet presAssocID="{E82E4C19-421D-49BE-B6AB-D65249E6DF56}" presName="spacing" presStyleCnt="0"/>
      <dgm:spPr/>
    </dgm:pt>
    <dgm:pt modelId="{37A45185-1CDA-49A8-9DF7-2557A78B5442}" type="pres">
      <dgm:prSet presAssocID="{D85BD8A0-02D0-4814-932E-018F52943943}" presName="linNode" presStyleCnt="0"/>
      <dgm:spPr/>
    </dgm:pt>
    <dgm:pt modelId="{39ECCD1B-CCDA-41B9-AB3E-3E9DAAB0ED82}" type="pres">
      <dgm:prSet presAssocID="{D85BD8A0-02D0-4814-932E-018F52943943}" presName="parentShp" presStyleLbl="node1" presStyleIdx="2" presStyleCnt="3" custScaleX="92072" custScaleY="205703" custLinFactNeighborX="-4086" custLinFactNeighborY="3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CD1F0-C976-47A4-9935-1C749FE0F214}" type="pres">
      <dgm:prSet presAssocID="{D85BD8A0-02D0-4814-932E-018F52943943}" presName="childShp" presStyleLbl="bgAccFollowNode1" presStyleIdx="2" presStyleCnt="3" custScaleX="105635" custScaleY="2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B9AA68-8633-4D6A-AA70-1095124097BB}" srcId="{FE2B40CF-EBCA-4BC5-BBE4-D3AE438DB72E}" destId="{24BAD3AF-96D0-4061-B7E4-EE143872A2E6}" srcOrd="0" destOrd="0" parTransId="{C9C46195-7034-4E39-90B3-4BD0F390010B}" sibTransId="{A9D06DB0-BC26-402C-B7A1-005C47CAA36B}"/>
    <dgm:cxn modelId="{D9DBE197-5918-4CE3-AF85-B26A09B9C996}" type="presOf" srcId="{6D8A3FE6-31FD-45A8-9DF2-15DDE2310EC0}" destId="{0565A738-3C06-4331-84C7-D140CE7983EB}" srcOrd="0" destOrd="2" presId="urn:microsoft.com/office/officeart/2005/8/layout/vList6"/>
    <dgm:cxn modelId="{3B8814BA-FD58-47DD-8D12-81D29A5FF663}" type="presOf" srcId="{D85BD8A0-02D0-4814-932E-018F52943943}" destId="{39ECCD1B-CCDA-41B9-AB3E-3E9DAAB0ED82}" srcOrd="0" destOrd="0" presId="urn:microsoft.com/office/officeart/2005/8/layout/vList6"/>
    <dgm:cxn modelId="{F17C9998-D1B5-497E-9AD1-81305185F060}" srcId="{D549991F-3F33-4B40-9B59-FEDC2C3C6A0B}" destId="{6D8A3FE6-31FD-45A8-9DF2-15DDE2310EC0}" srcOrd="2" destOrd="0" parTransId="{6463D52F-7AAF-44D9-BD6C-1C95A034FAAA}" sibTransId="{EE02D6AF-0D1D-48AD-8DC2-2346B365786A}"/>
    <dgm:cxn modelId="{02EC648A-7006-4BE1-A087-001098B1595E}" type="presOf" srcId="{55F39DA1-7C2A-46C5-A7ED-8B89D98AA303}" destId="{B3ACD1F0-C976-47A4-9935-1C749FE0F214}" srcOrd="0" destOrd="2" presId="urn:microsoft.com/office/officeart/2005/8/layout/vList6"/>
    <dgm:cxn modelId="{C19C8474-94F3-4486-9F94-9AA017FE09A6}" type="presOf" srcId="{556132DD-D805-43EE-B3EE-11B52DAD22D0}" destId="{0565A738-3C06-4331-84C7-D140CE7983EB}" srcOrd="0" destOrd="1" presId="urn:microsoft.com/office/officeart/2005/8/layout/vList6"/>
    <dgm:cxn modelId="{592A5B84-3613-419A-8E7C-FB708046BD5F}" type="presOf" srcId="{FE2B40CF-EBCA-4BC5-BBE4-D3AE438DB72E}" destId="{ED570D6B-E605-41E8-B3B7-BEE9775E90D5}" srcOrd="0" destOrd="0" presId="urn:microsoft.com/office/officeart/2005/8/layout/vList6"/>
    <dgm:cxn modelId="{79F9B807-942D-4A3B-BD91-29AC32E1FD5C}" srcId="{D85BD8A0-02D0-4814-932E-018F52943943}" destId="{78425B88-EE4B-47FC-936F-1AF55D7F9A02}" srcOrd="1" destOrd="0" parTransId="{895C4D31-2AFE-46DC-B8A7-A5B6546FFCBA}" sibTransId="{E949D1FD-8142-4CDC-997A-8E75E98E0D96}"/>
    <dgm:cxn modelId="{10A13C05-C89E-46B5-B49E-93B6AA89C48E}" srcId="{E8FE1256-E2FE-48C8-9BF6-22346E2C886C}" destId="{D85BD8A0-02D0-4814-932E-018F52943943}" srcOrd="2" destOrd="0" parTransId="{AD2C1BA0-1D72-4679-8369-C9207C34E973}" sibTransId="{A75B38CB-808A-4A66-9C33-3D4F1F11265B}"/>
    <dgm:cxn modelId="{96C917CA-CA86-4810-8BB7-1423DDEFA429}" type="presOf" srcId="{D549991F-3F33-4B40-9B59-FEDC2C3C6A0B}" destId="{92455363-F2FF-44AD-9CBC-F7E81F382764}" srcOrd="0" destOrd="0" presId="urn:microsoft.com/office/officeart/2005/8/layout/vList6"/>
    <dgm:cxn modelId="{865B5174-7DEF-433A-8F85-A0132B80E597}" srcId="{D85BD8A0-02D0-4814-932E-018F52943943}" destId="{1FA8C0D1-2DD7-41FF-B9F4-9ADF5E14CCB7}" srcOrd="0" destOrd="0" parTransId="{A1AEDB10-80E9-4224-BD53-F5635451E14A}" sibTransId="{18ED63E8-3396-4388-A731-BBC455227182}"/>
    <dgm:cxn modelId="{2BE9B4DF-18B3-4328-A62B-D144A6E1906A}" srcId="{FE2B40CF-EBCA-4BC5-BBE4-D3AE438DB72E}" destId="{EA51DDE4-169D-41FB-8DFF-8C6BFC26A4D3}" srcOrd="1" destOrd="0" parTransId="{C1531D69-0AA2-4795-8250-6C91B18FB361}" sibTransId="{1724EE51-46F9-4CD1-B1A2-AB979CBD3C14}"/>
    <dgm:cxn modelId="{3CAF6A38-37F6-4A3B-8BA0-2EC768768BC6}" type="presOf" srcId="{EA51DDE4-169D-41FB-8DFF-8C6BFC26A4D3}" destId="{A639F181-2D39-48C6-81D2-A9AD7C965BBE}" srcOrd="0" destOrd="1" presId="urn:microsoft.com/office/officeart/2005/8/layout/vList6"/>
    <dgm:cxn modelId="{E941358C-5278-43AF-AD48-7D3F40DDBAFC}" srcId="{D85BD8A0-02D0-4814-932E-018F52943943}" destId="{55F39DA1-7C2A-46C5-A7ED-8B89D98AA303}" srcOrd="2" destOrd="0" parTransId="{1E3B51B9-E454-4FC2-88F4-3A5173C2B6A1}" sibTransId="{D874CF79-3F01-46C7-8FF8-180E80F69098}"/>
    <dgm:cxn modelId="{0CDFB43B-CE2D-4438-A187-7D404E0A9E05}" srcId="{E8FE1256-E2FE-48C8-9BF6-22346E2C886C}" destId="{FE2B40CF-EBCA-4BC5-BBE4-D3AE438DB72E}" srcOrd="0" destOrd="0" parTransId="{6D6BFD69-C009-4C63-B9C7-33043CC2AF2D}" sibTransId="{BF385DA4-FC35-47C0-B018-610CB2A6750F}"/>
    <dgm:cxn modelId="{F725C790-469E-4EF2-8741-8B6B9F7E68C1}" srcId="{E8FE1256-E2FE-48C8-9BF6-22346E2C886C}" destId="{D549991F-3F33-4B40-9B59-FEDC2C3C6A0B}" srcOrd="1" destOrd="0" parTransId="{1366BCB8-6133-4A3F-B36B-0A90E4494BEF}" sibTransId="{E82E4C19-421D-49BE-B6AB-D65249E6DF56}"/>
    <dgm:cxn modelId="{7604DF78-A2BE-4C5F-A91D-0C1F4C68C709}" srcId="{D549991F-3F33-4B40-9B59-FEDC2C3C6A0B}" destId="{556132DD-D805-43EE-B3EE-11B52DAD22D0}" srcOrd="1" destOrd="0" parTransId="{9AF3972B-D947-49D2-90C9-1D81EDCDB5DF}" sibTransId="{587B197B-B194-4332-9EF4-3764388B4D58}"/>
    <dgm:cxn modelId="{4F81612E-FCE3-419D-BC45-DE6D6A45A1D9}" type="presOf" srcId="{24BAD3AF-96D0-4061-B7E4-EE143872A2E6}" destId="{A639F181-2D39-48C6-81D2-A9AD7C965BBE}" srcOrd="0" destOrd="0" presId="urn:microsoft.com/office/officeart/2005/8/layout/vList6"/>
    <dgm:cxn modelId="{B055BE18-015D-4F8B-9041-DF5864640407}" srcId="{D549991F-3F33-4B40-9B59-FEDC2C3C6A0B}" destId="{434A6017-5CE9-458C-9069-695C46F4FE2E}" srcOrd="0" destOrd="0" parTransId="{418A27ED-C87F-4526-B09C-ED1C1EBAC6E0}" sibTransId="{AC8B4A17-4524-4113-9189-2887967B7699}"/>
    <dgm:cxn modelId="{4A4BD7F5-1AA1-40CE-9CD7-37CA2C13263A}" type="presOf" srcId="{E8FE1256-E2FE-48C8-9BF6-22346E2C886C}" destId="{CD9CED9B-5C76-4994-B56C-9FD70F5FA8C9}" srcOrd="0" destOrd="0" presId="urn:microsoft.com/office/officeart/2005/8/layout/vList6"/>
    <dgm:cxn modelId="{E7276EE7-58C8-409A-8687-2EC555F29E86}" type="presOf" srcId="{434A6017-5CE9-458C-9069-695C46F4FE2E}" destId="{0565A738-3C06-4331-84C7-D140CE7983EB}" srcOrd="0" destOrd="0" presId="urn:microsoft.com/office/officeart/2005/8/layout/vList6"/>
    <dgm:cxn modelId="{CE6213AD-3DF7-475E-B12D-16F645C61AB0}" type="presOf" srcId="{78425B88-EE4B-47FC-936F-1AF55D7F9A02}" destId="{B3ACD1F0-C976-47A4-9935-1C749FE0F214}" srcOrd="0" destOrd="1" presId="urn:microsoft.com/office/officeart/2005/8/layout/vList6"/>
    <dgm:cxn modelId="{4E197646-6320-4E23-9768-3F48F8EA247C}" type="presOf" srcId="{1FA8C0D1-2DD7-41FF-B9F4-9ADF5E14CCB7}" destId="{B3ACD1F0-C976-47A4-9935-1C749FE0F214}" srcOrd="0" destOrd="0" presId="urn:microsoft.com/office/officeart/2005/8/layout/vList6"/>
    <dgm:cxn modelId="{E8A5C6A0-9A56-4EBA-AF1F-B25FE1F2D24F}" type="presParOf" srcId="{CD9CED9B-5C76-4994-B56C-9FD70F5FA8C9}" destId="{7D1D96AB-E066-4694-8E17-9050DF1DD4B0}" srcOrd="0" destOrd="0" presId="urn:microsoft.com/office/officeart/2005/8/layout/vList6"/>
    <dgm:cxn modelId="{58A69D90-9396-4CBE-AD3D-74C07F5FFA9A}" type="presParOf" srcId="{7D1D96AB-E066-4694-8E17-9050DF1DD4B0}" destId="{ED570D6B-E605-41E8-B3B7-BEE9775E90D5}" srcOrd="0" destOrd="0" presId="urn:microsoft.com/office/officeart/2005/8/layout/vList6"/>
    <dgm:cxn modelId="{7288FB31-50D8-418D-B7E5-549EE240CF59}" type="presParOf" srcId="{7D1D96AB-E066-4694-8E17-9050DF1DD4B0}" destId="{A639F181-2D39-48C6-81D2-A9AD7C965BBE}" srcOrd="1" destOrd="0" presId="urn:microsoft.com/office/officeart/2005/8/layout/vList6"/>
    <dgm:cxn modelId="{5A724B99-371D-42F5-96E2-56ECE4082B65}" type="presParOf" srcId="{CD9CED9B-5C76-4994-B56C-9FD70F5FA8C9}" destId="{DBD23AB8-906B-4400-A45D-F12AFDE754A1}" srcOrd="1" destOrd="0" presId="urn:microsoft.com/office/officeart/2005/8/layout/vList6"/>
    <dgm:cxn modelId="{685CCA65-12CD-4024-8E88-15CEB1C99D92}" type="presParOf" srcId="{CD9CED9B-5C76-4994-B56C-9FD70F5FA8C9}" destId="{83087C14-0E62-4CC2-A3DC-27230099F63B}" srcOrd="2" destOrd="0" presId="urn:microsoft.com/office/officeart/2005/8/layout/vList6"/>
    <dgm:cxn modelId="{AA4BCB59-5E2B-441C-A8EB-2B6C89C74D60}" type="presParOf" srcId="{83087C14-0E62-4CC2-A3DC-27230099F63B}" destId="{92455363-F2FF-44AD-9CBC-F7E81F382764}" srcOrd="0" destOrd="0" presId="urn:microsoft.com/office/officeart/2005/8/layout/vList6"/>
    <dgm:cxn modelId="{8846F912-A3C0-4B03-BF3C-E5EA02724C69}" type="presParOf" srcId="{83087C14-0E62-4CC2-A3DC-27230099F63B}" destId="{0565A738-3C06-4331-84C7-D140CE7983EB}" srcOrd="1" destOrd="0" presId="urn:microsoft.com/office/officeart/2005/8/layout/vList6"/>
    <dgm:cxn modelId="{1416E7C2-49CF-43B6-8783-A3A844B08E67}" type="presParOf" srcId="{CD9CED9B-5C76-4994-B56C-9FD70F5FA8C9}" destId="{990F2425-BBE6-40D0-BF25-22ACC74F0123}" srcOrd="3" destOrd="0" presId="urn:microsoft.com/office/officeart/2005/8/layout/vList6"/>
    <dgm:cxn modelId="{06AFDA68-2A0C-427C-9B1A-4466767D9BC2}" type="presParOf" srcId="{CD9CED9B-5C76-4994-B56C-9FD70F5FA8C9}" destId="{37A45185-1CDA-49A8-9DF7-2557A78B5442}" srcOrd="4" destOrd="0" presId="urn:microsoft.com/office/officeart/2005/8/layout/vList6"/>
    <dgm:cxn modelId="{565185D1-599F-4227-B3E0-1CEFDEAE29D3}" type="presParOf" srcId="{37A45185-1CDA-49A8-9DF7-2557A78B5442}" destId="{39ECCD1B-CCDA-41B9-AB3E-3E9DAAB0ED82}" srcOrd="0" destOrd="0" presId="urn:microsoft.com/office/officeart/2005/8/layout/vList6"/>
    <dgm:cxn modelId="{DB613F37-09B1-4987-9D3E-13AC2B20C34F}" type="presParOf" srcId="{37A45185-1CDA-49A8-9DF7-2557A78B5442}" destId="{B3ACD1F0-C976-47A4-9935-1C749FE0F2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E7425-2B23-4DB5-AC9D-E67DB395348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7C4D2594-373C-4EDA-A4F5-012507059BA0}">
      <dgm:prSet phldrT="[Текст]" custT="1"/>
      <dgm:spPr/>
      <dgm:t>
        <a:bodyPr/>
        <a:lstStyle/>
        <a:p>
          <a:pPr algn="l"/>
          <a:r>
            <a:rPr lang="ru-RU" sz="1800" b="0" i="0" dirty="0" smtClean="0"/>
            <a:t>1.ФГОС НОО предъявляет требование к начальной школе, которая должна оказать помощь детям при освоении эффективных средств управления учебной деятельностью, развитии способности к сотрудничеству</a:t>
          </a:r>
        </a:p>
        <a:p>
          <a:pPr algn="l"/>
          <a:r>
            <a:rPr lang="ru-RU" sz="1800" b="0" i="0" dirty="0" smtClean="0"/>
            <a:t>2.С</a:t>
          </a:r>
          <a:r>
            <a:rPr lang="ru-RU" sz="1800" dirty="0" smtClean="0"/>
            <a:t>пектр формируемых умений на уроке окружающего мира очень широк</a:t>
          </a:r>
          <a:endParaRPr lang="ru-RU" sz="1800" b="0" i="0" dirty="0" smtClean="0"/>
        </a:p>
      </dgm:t>
    </dgm:pt>
    <dgm:pt modelId="{40CF0EBA-CB5F-4ABF-BE36-5F74F4642568}" type="parTrans" cxnId="{25EB15E5-2989-48B7-8282-9F68328AE4FB}">
      <dgm:prSet/>
      <dgm:spPr/>
      <dgm:t>
        <a:bodyPr/>
        <a:lstStyle/>
        <a:p>
          <a:endParaRPr lang="ru-RU"/>
        </a:p>
      </dgm:t>
    </dgm:pt>
    <dgm:pt modelId="{B84E4747-99C9-48A2-B27E-2FEFC5B6ADD2}" type="sibTrans" cxnId="{25EB15E5-2989-48B7-8282-9F68328AE4FB}">
      <dgm:prSet/>
      <dgm:spPr/>
      <dgm:t>
        <a:bodyPr/>
        <a:lstStyle/>
        <a:p>
          <a:endParaRPr lang="ru-RU"/>
        </a:p>
      </dgm:t>
    </dgm:pt>
    <dgm:pt modelId="{F7738172-C062-4667-A872-E91E9F086D69}">
      <dgm:prSet phldrT="[Текст]" custT="1"/>
      <dgm:spPr/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dirty="0" smtClean="0">
              <a:solidFill>
                <a:schemeClr val="accent4"/>
              </a:solidFill>
            </a:rPr>
            <a:t>1.Отсутствие налаженной системы оценки, которая бы поддерживала и стимулировала учащихся, включала их в самостоятельную оценочную деятельность</a:t>
          </a:r>
          <a:r>
            <a:rPr lang="ru-RU" sz="2300" b="0" i="0" dirty="0" smtClean="0">
              <a:solidFill>
                <a:schemeClr val="accent4"/>
              </a:solidFill>
            </a:rPr>
            <a:t>; 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dirty="0" smtClean="0">
              <a:solidFill>
                <a:schemeClr val="accent4"/>
              </a:solidFill>
            </a:rPr>
            <a:t>2. О</a:t>
          </a:r>
          <a:r>
            <a:rPr lang="ru-RU" sz="1800" dirty="0" smtClean="0">
              <a:solidFill>
                <a:schemeClr val="accent4"/>
              </a:solidFill>
            </a:rPr>
            <a:t>граниченность используемых методов оценивания </a:t>
          </a:r>
          <a:endParaRPr lang="ru-RU" sz="1800" b="0" i="0" dirty="0" smtClean="0">
            <a:solidFill>
              <a:schemeClr val="accent4"/>
            </a:solidFill>
          </a:endParaRPr>
        </a:p>
      </dgm:t>
    </dgm:pt>
    <dgm:pt modelId="{D54DABBE-40BF-42AB-A94E-1C171D2D9066}" type="parTrans" cxnId="{FF29ED01-3B1F-4E75-932F-A0F4EE7E844B}">
      <dgm:prSet/>
      <dgm:spPr/>
      <dgm:t>
        <a:bodyPr/>
        <a:lstStyle/>
        <a:p>
          <a:endParaRPr lang="ru-RU"/>
        </a:p>
      </dgm:t>
    </dgm:pt>
    <dgm:pt modelId="{D3D32733-A2FD-43AD-9B9F-504466A4FAA8}" type="sibTrans" cxnId="{FF29ED01-3B1F-4E75-932F-A0F4EE7E844B}">
      <dgm:prSet/>
      <dgm:spPr/>
      <dgm:t>
        <a:bodyPr/>
        <a:lstStyle/>
        <a:p>
          <a:endParaRPr lang="ru-RU"/>
        </a:p>
      </dgm:t>
    </dgm:pt>
    <dgm:pt modelId="{A88A6CD1-F859-427B-A8E6-B902DCE8041E}" type="pres">
      <dgm:prSet presAssocID="{806E7425-2B23-4DB5-AC9D-E67DB39534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C4C85C-C478-4F2D-9001-3F2C649AAB59}" type="pres">
      <dgm:prSet presAssocID="{7C4D2594-373C-4EDA-A4F5-012507059BA0}" presName="arrow" presStyleLbl="node1" presStyleIdx="0" presStyleCnt="2" custScaleX="146543" custRadScaleRad="102947" custRadScaleInc="-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18F77-2C43-41B7-AFA3-DD0840ED09EF}" type="pres">
      <dgm:prSet presAssocID="{F7738172-C062-4667-A872-E91E9F086D69}" presName="arrow" presStyleLbl="node1" presStyleIdx="1" presStyleCnt="2" custScaleX="144806" custScaleY="110691" custRadScaleRad="99750" custRadScaleInc="-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B15E5-2989-48B7-8282-9F68328AE4FB}" srcId="{806E7425-2B23-4DB5-AC9D-E67DB3953485}" destId="{7C4D2594-373C-4EDA-A4F5-012507059BA0}" srcOrd="0" destOrd="0" parTransId="{40CF0EBA-CB5F-4ABF-BE36-5F74F4642568}" sibTransId="{B84E4747-99C9-48A2-B27E-2FEFC5B6ADD2}"/>
    <dgm:cxn modelId="{31223C47-3CB1-44A4-99A2-4855A4666729}" type="presOf" srcId="{F7738172-C062-4667-A872-E91E9F086D69}" destId="{0B018F77-2C43-41B7-AFA3-DD0840ED09EF}" srcOrd="0" destOrd="0" presId="urn:microsoft.com/office/officeart/2005/8/layout/arrow5"/>
    <dgm:cxn modelId="{59CCA940-5EB8-4FFE-8C63-366D8267EC52}" type="presOf" srcId="{806E7425-2B23-4DB5-AC9D-E67DB3953485}" destId="{A88A6CD1-F859-427B-A8E6-B902DCE8041E}" srcOrd="0" destOrd="0" presId="urn:microsoft.com/office/officeart/2005/8/layout/arrow5"/>
    <dgm:cxn modelId="{7345F933-408A-4ABB-8401-541D23F3E2A4}" type="presOf" srcId="{7C4D2594-373C-4EDA-A4F5-012507059BA0}" destId="{02C4C85C-C478-4F2D-9001-3F2C649AAB59}" srcOrd="0" destOrd="0" presId="urn:microsoft.com/office/officeart/2005/8/layout/arrow5"/>
    <dgm:cxn modelId="{FF29ED01-3B1F-4E75-932F-A0F4EE7E844B}" srcId="{806E7425-2B23-4DB5-AC9D-E67DB3953485}" destId="{F7738172-C062-4667-A872-E91E9F086D69}" srcOrd="1" destOrd="0" parTransId="{D54DABBE-40BF-42AB-A94E-1C171D2D9066}" sibTransId="{D3D32733-A2FD-43AD-9B9F-504466A4FAA8}"/>
    <dgm:cxn modelId="{28E3BEFC-F1CE-4D58-A554-9485EC758739}" type="presParOf" srcId="{A88A6CD1-F859-427B-A8E6-B902DCE8041E}" destId="{02C4C85C-C478-4F2D-9001-3F2C649AAB59}" srcOrd="0" destOrd="0" presId="urn:microsoft.com/office/officeart/2005/8/layout/arrow5"/>
    <dgm:cxn modelId="{CD9B5637-C71F-4A55-AE6B-75546EE56B38}" type="presParOf" srcId="{A88A6CD1-F859-427B-A8E6-B902DCE8041E}" destId="{0B018F77-2C43-41B7-AFA3-DD0840ED09E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6E07E-B481-4C66-BA1E-9DA08A84D43F}" type="doc">
      <dgm:prSet loTypeId="urn:microsoft.com/office/officeart/2005/8/layout/hierarchy3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4ABA253-A068-428C-B85C-9FBF353F6943}">
      <dgm:prSet phldrT="[Текст]"/>
      <dgm:spPr/>
      <dgm:t>
        <a:bodyPr/>
        <a:lstStyle/>
        <a:p>
          <a:pPr algn="l"/>
          <a:r>
            <a:rPr lang="ru-RU" b="1" dirty="0" smtClean="0"/>
            <a:t>Цель:</a:t>
          </a:r>
          <a:r>
            <a:rPr lang="ru-RU" dirty="0" smtClean="0"/>
            <a:t> формирование контрольно-оценочной самостоятельности младших школьников </a:t>
          </a:r>
          <a:r>
            <a:rPr lang="ru-RU" b="0" dirty="0" smtClean="0">
              <a:solidFill>
                <a:schemeClr val="accent3"/>
              </a:solidFill>
            </a:rPr>
            <a:t>через систему </a:t>
          </a:r>
          <a:r>
            <a:rPr lang="ru-RU" dirty="0" smtClean="0"/>
            <a:t>формирующего оценивания </a:t>
          </a:r>
          <a:r>
            <a:rPr lang="ru-RU" strike="noStrike" dirty="0" smtClean="0"/>
            <a:t>на </a:t>
          </a:r>
          <a:r>
            <a:rPr lang="ru-RU" dirty="0" smtClean="0"/>
            <a:t>уроках окружающего мира</a:t>
          </a:r>
          <a:endParaRPr lang="ru-RU" dirty="0"/>
        </a:p>
      </dgm:t>
    </dgm:pt>
    <dgm:pt modelId="{88F9941E-3D6E-4FED-A0B2-C32827CBA53C}" type="parTrans" cxnId="{0C77C636-779A-417C-B089-6FC4E0520EE4}">
      <dgm:prSet/>
      <dgm:spPr/>
      <dgm:t>
        <a:bodyPr/>
        <a:lstStyle/>
        <a:p>
          <a:endParaRPr lang="ru-RU"/>
        </a:p>
      </dgm:t>
    </dgm:pt>
    <dgm:pt modelId="{FD8D6AAF-E702-4424-806B-CED9058910A1}" type="sibTrans" cxnId="{0C77C636-779A-417C-B089-6FC4E0520EE4}">
      <dgm:prSet/>
      <dgm:spPr/>
      <dgm:t>
        <a:bodyPr/>
        <a:lstStyle/>
        <a:p>
          <a:endParaRPr lang="ru-RU"/>
        </a:p>
      </dgm:t>
    </dgm:pt>
    <dgm:pt modelId="{F19C9394-2D77-4C85-AF62-64F47A1D202B}">
      <dgm:prSet phldrT="[Текст]" custT="1"/>
      <dgm:spPr/>
      <dgm:t>
        <a:bodyPr/>
        <a:lstStyle/>
        <a:p>
          <a:pPr algn="l"/>
          <a:r>
            <a:rPr lang="ru-RU" sz="2000" b="1" dirty="0" smtClean="0"/>
            <a:t>1.Изучить специфику  организации формирующего оценивания в начальной школе.</a:t>
          </a:r>
          <a:endParaRPr lang="ru-RU" sz="2000" b="1" dirty="0"/>
        </a:p>
      </dgm:t>
    </dgm:pt>
    <dgm:pt modelId="{96AE3B75-4C16-417E-BD76-509B010450C6}" type="parTrans" cxnId="{B9B4E764-D8D5-4388-BFBD-5373D7F57B47}">
      <dgm:prSet/>
      <dgm:spPr/>
      <dgm:t>
        <a:bodyPr/>
        <a:lstStyle/>
        <a:p>
          <a:endParaRPr lang="ru-RU"/>
        </a:p>
      </dgm:t>
    </dgm:pt>
    <dgm:pt modelId="{18A4557D-2D22-4708-BD8D-53B3DBCADDE1}" type="sibTrans" cxnId="{B9B4E764-D8D5-4388-BFBD-5373D7F57B47}">
      <dgm:prSet/>
      <dgm:spPr/>
      <dgm:t>
        <a:bodyPr/>
        <a:lstStyle/>
        <a:p>
          <a:endParaRPr lang="ru-RU"/>
        </a:p>
      </dgm:t>
    </dgm:pt>
    <dgm:pt modelId="{74269D35-B7B2-4A5E-807E-7DD4BAC027A0}">
      <dgm:prSet phldrT="[Текст]" custT="1"/>
      <dgm:spPr/>
      <dgm:t>
        <a:bodyPr/>
        <a:lstStyle/>
        <a:p>
          <a:pPr algn="l"/>
          <a:r>
            <a:rPr lang="ru-RU" sz="2000" b="1" dirty="0" smtClean="0">
              <a:solidFill>
                <a:schemeClr val="tx2"/>
              </a:solidFill>
            </a:rPr>
            <a:t>2. Разработать систему формирования контрольно-оценочной деятельности младших школьников на уроках окружающего мира.</a:t>
          </a:r>
        </a:p>
      </dgm:t>
    </dgm:pt>
    <dgm:pt modelId="{CAEC5F71-5E74-4E3B-8B5B-33726EF62532}" type="parTrans" cxnId="{560C57C3-A2FD-4A03-8556-50576E5B10EC}">
      <dgm:prSet/>
      <dgm:spPr/>
      <dgm:t>
        <a:bodyPr/>
        <a:lstStyle/>
        <a:p>
          <a:endParaRPr lang="ru-RU"/>
        </a:p>
      </dgm:t>
    </dgm:pt>
    <dgm:pt modelId="{C981A157-E22D-4D59-8EE2-42B2FE8D0AB2}" type="sibTrans" cxnId="{560C57C3-A2FD-4A03-8556-50576E5B10EC}">
      <dgm:prSet/>
      <dgm:spPr/>
      <dgm:t>
        <a:bodyPr/>
        <a:lstStyle/>
        <a:p>
          <a:endParaRPr lang="ru-RU"/>
        </a:p>
      </dgm:t>
    </dgm:pt>
    <dgm:pt modelId="{B4162493-36F2-4DB7-8578-5943A6326375}">
      <dgm:prSet custT="1"/>
      <dgm:spPr/>
      <dgm:t>
        <a:bodyPr/>
        <a:lstStyle/>
        <a:p>
          <a:pPr algn="l"/>
          <a:r>
            <a:rPr lang="ru-RU" sz="2000" b="1" dirty="0" smtClean="0"/>
            <a:t>3.Проанализировать результаты практической работы проведения уроков окружающего мира с использованием приемов формирующего оценивания и </a:t>
          </a:r>
          <a:r>
            <a:rPr lang="ru-RU" sz="2000" b="1" i="1" dirty="0" smtClean="0"/>
            <a:t>  </a:t>
          </a:r>
          <a:r>
            <a:rPr lang="ru-RU" sz="2000" b="1" dirty="0" smtClean="0"/>
            <a:t>составить рекомендации для учителей по их использованию.</a:t>
          </a:r>
          <a:endParaRPr lang="ru-RU" sz="2000" b="1" dirty="0"/>
        </a:p>
      </dgm:t>
    </dgm:pt>
    <dgm:pt modelId="{B4B33F4A-53EF-4AAC-95AA-EC493CA20CA9}" type="parTrans" cxnId="{13C1782C-03D1-4DBB-9741-2CED834B87E3}">
      <dgm:prSet/>
      <dgm:spPr/>
      <dgm:t>
        <a:bodyPr/>
        <a:lstStyle/>
        <a:p>
          <a:endParaRPr lang="ru-RU"/>
        </a:p>
      </dgm:t>
    </dgm:pt>
    <dgm:pt modelId="{BF770838-8C72-4A9D-AACB-D76665FD39E1}" type="sibTrans" cxnId="{13C1782C-03D1-4DBB-9741-2CED834B87E3}">
      <dgm:prSet/>
      <dgm:spPr/>
      <dgm:t>
        <a:bodyPr/>
        <a:lstStyle/>
        <a:p>
          <a:endParaRPr lang="ru-RU"/>
        </a:p>
      </dgm:t>
    </dgm:pt>
    <dgm:pt modelId="{B8F95070-E44C-4C9E-B15D-75CE00881AC4}" type="pres">
      <dgm:prSet presAssocID="{79B6E07E-B481-4C66-BA1E-9DA08A84D4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5CEA7A-8A16-4793-A54D-1AC0E38D8B99}" type="pres">
      <dgm:prSet presAssocID="{A4ABA253-A068-428C-B85C-9FBF353F6943}" presName="root" presStyleCnt="0"/>
      <dgm:spPr/>
    </dgm:pt>
    <dgm:pt modelId="{FDAEF5A9-EF11-4F49-BF52-CB5F878283DB}" type="pres">
      <dgm:prSet presAssocID="{A4ABA253-A068-428C-B85C-9FBF353F6943}" presName="rootComposite" presStyleCnt="0"/>
      <dgm:spPr/>
    </dgm:pt>
    <dgm:pt modelId="{C61F8531-0006-49DC-9247-118FB5EEA026}" type="pres">
      <dgm:prSet presAssocID="{A4ABA253-A068-428C-B85C-9FBF353F6943}" presName="rootText" presStyleLbl="node1" presStyleIdx="0" presStyleCnt="1" custScaleX="564187" custScaleY="205222" custLinFactNeighborX="5581" custLinFactNeighborY="-59891"/>
      <dgm:spPr/>
      <dgm:t>
        <a:bodyPr/>
        <a:lstStyle/>
        <a:p>
          <a:endParaRPr lang="ru-RU"/>
        </a:p>
      </dgm:t>
    </dgm:pt>
    <dgm:pt modelId="{CB321773-E724-4EEE-9F39-84E47183F8B6}" type="pres">
      <dgm:prSet presAssocID="{A4ABA253-A068-428C-B85C-9FBF353F6943}" presName="rootConnector" presStyleLbl="node1" presStyleIdx="0" presStyleCnt="1"/>
      <dgm:spPr/>
      <dgm:t>
        <a:bodyPr/>
        <a:lstStyle/>
        <a:p>
          <a:endParaRPr lang="ru-RU"/>
        </a:p>
      </dgm:t>
    </dgm:pt>
    <dgm:pt modelId="{FE6452CB-EAED-4882-AF2B-2A0036CC1279}" type="pres">
      <dgm:prSet presAssocID="{A4ABA253-A068-428C-B85C-9FBF353F6943}" presName="childShape" presStyleCnt="0"/>
      <dgm:spPr/>
    </dgm:pt>
    <dgm:pt modelId="{39CBC18A-EBBC-428E-AFDB-2E5551BD5D2A}" type="pres">
      <dgm:prSet presAssocID="{96AE3B75-4C16-417E-BD76-509B010450C6}" presName="Name13" presStyleLbl="parChTrans1D2" presStyleIdx="0" presStyleCnt="3"/>
      <dgm:spPr/>
      <dgm:t>
        <a:bodyPr/>
        <a:lstStyle/>
        <a:p>
          <a:endParaRPr lang="ru-RU"/>
        </a:p>
      </dgm:t>
    </dgm:pt>
    <dgm:pt modelId="{6AEB171C-EA48-4761-9219-6DB7984EB6A2}" type="pres">
      <dgm:prSet presAssocID="{F19C9394-2D77-4C85-AF62-64F47A1D202B}" presName="childText" presStyleLbl="bgAcc1" presStyleIdx="0" presStyleCnt="3" custScaleX="654848" custScaleY="121020" custLinFactNeighborX="-34130" custLinFactNeighborY="-10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3F5EB-121E-4A5A-A15D-39BDD891FE4E}" type="pres">
      <dgm:prSet presAssocID="{CAEC5F71-5E74-4E3B-8B5B-33726EF6253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AEF581EF-9107-4B23-A083-FC0185DC6118}" type="pres">
      <dgm:prSet presAssocID="{74269D35-B7B2-4A5E-807E-7DD4BAC027A0}" presName="childText" presStyleLbl="bgAcc1" presStyleIdx="1" presStyleCnt="3" custScaleX="657266" custScaleY="163061" custLinFactNeighborX="-34130" custLinFactNeighborY="-8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56740-22B6-4259-B3C7-DEB8FA15A4A4}" type="pres">
      <dgm:prSet presAssocID="{B4B33F4A-53EF-4AAC-95AA-EC493CA20CA9}" presName="Name13" presStyleLbl="parChTrans1D2" presStyleIdx="2" presStyleCnt="3"/>
      <dgm:spPr/>
      <dgm:t>
        <a:bodyPr/>
        <a:lstStyle/>
        <a:p>
          <a:endParaRPr lang="ru-RU"/>
        </a:p>
      </dgm:t>
    </dgm:pt>
    <dgm:pt modelId="{E0C6C093-C5A7-4C1B-9454-E9407D83C39C}" type="pres">
      <dgm:prSet presAssocID="{B4162493-36F2-4DB7-8578-5943A6326375}" presName="childText" presStyleLbl="bgAcc1" presStyleIdx="2" presStyleCnt="3" custScaleX="668221" custScaleY="193179" custLinFactNeighborX="-39201" custLinFactNeighborY="-1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632CA3-07F7-408A-836C-FEA591B6EF54}" type="presOf" srcId="{A4ABA253-A068-428C-B85C-9FBF353F6943}" destId="{CB321773-E724-4EEE-9F39-84E47183F8B6}" srcOrd="1" destOrd="0" presId="urn:microsoft.com/office/officeart/2005/8/layout/hierarchy3"/>
    <dgm:cxn modelId="{F3E2840F-71AF-4B5D-9356-E6260018EDAF}" type="presOf" srcId="{A4ABA253-A068-428C-B85C-9FBF353F6943}" destId="{C61F8531-0006-49DC-9247-118FB5EEA026}" srcOrd="0" destOrd="0" presId="urn:microsoft.com/office/officeart/2005/8/layout/hierarchy3"/>
    <dgm:cxn modelId="{B00E6AEA-7329-4127-B2AD-E3B7C085268A}" type="presOf" srcId="{96AE3B75-4C16-417E-BD76-509B010450C6}" destId="{39CBC18A-EBBC-428E-AFDB-2E5551BD5D2A}" srcOrd="0" destOrd="0" presId="urn:microsoft.com/office/officeart/2005/8/layout/hierarchy3"/>
    <dgm:cxn modelId="{8F46505B-C238-4748-B8AA-CB7B14CE1E12}" type="presOf" srcId="{CAEC5F71-5E74-4E3B-8B5B-33726EF62532}" destId="{3D43F5EB-121E-4A5A-A15D-39BDD891FE4E}" srcOrd="0" destOrd="0" presId="urn:microsoft.com/office/officeart/2005/8/layout/hierarchy3"/>
    <dgm:cxn modelId="{13C1782C-03D1-4DBB-9741-2CED834B87E3}" srcId="{A4ABA253-A068-428C-B85C-9FBF353F6943}" destId="{B4162493-36F2-4DB7-8578-5943A6326375}" srcOrd="2" destOrd="0" parTransId="{B4B33F4A-53EF-4AAC-95AA-EC493CA20CA9}" sibTransId="{BF770838-8C72-4A9D-AACB-D76665FD39E1}"/>
    <dgm:cxn modelId="{F55B7D0D-C820-48F5-92BF-8935209C3CB9}" type="presOf" srcId="{B4162493-36F2-4DB7-8578-5943A6326375}" destId="{E0C6C093-C5A7-4C1B-9454-E9407D83C39C}" srcOrd="0" destOrd="0" presId="urn:microsoft.com/office/officeart/2005/8/layout/hierarchy3"/>
    <dgm:cxn modelId="{B9B4E764-D8D5-4388-BFBD-5373D7F57B47}" srcId="{A4ABA253-A068-428C-B85C-9FBF353F6943}" destId="{F19C9394-2D77-4C85-AF62-64F47A1D202B}" srcOrd="0" destOrd="0" parTransId="{96AE3B75-4C16-417E-BD76-509B010450C6}" sibTransId="{18A4557D-2D22-4708-BD8D-53B3DBCADDE1}"/>
    <dgm:cxn modelId="{560C57C3-A2FD-4A03-8556-50576E5B10EC}" srcId="{A4ABA253-A068-428C-B85C-9FBF353F6943}" destId="{74269D35-B7B2-4A5E-807E-7DD4BAC027A0}" srcOrd="1" destOrd="0" parTransId="{CAEC5F71-5E74-4E3B-8B5B-33726EF62532}" sibTransId="{C981A157-E22D-4D59-8EE2-42B2FE8D0AB2}"/>
    <dgm:cxn modelId="{F04EBAE2-FE12-40D9-9355-A4E87B8450CE}" type="presOf" srcId="{79B6E07E-B481-4C66-BA1E-9DA08A84D43F}" destId="{B8F95070-E44C-4C9E-B15D-75CE00881AC4}" srcOrd="0" destOrd="0" presId="urn:microsoft.com/office/officeart/2005/8/layout/hierarchy3"/>
    <dgm:cxn modelId="{C3113BDC-2D2F-468A-8CE6-ABECC57B1D76}" type="presOf" srcId="{74269D35-B7B2-4A5E-807E-7DD4BAC027A0}" destId="{AEF581EF-9107-4B23-A083-FC0185DC6118}" srcOrd="0" destOrd="0" presId="urn:microsoft.com/office/officeart/2005/8/layout/hierarchy3"/>
    <dgm:cxn modelId="{0C77C636-779A-417C-B089-6FC4E0520EE4}" srcId="{79B6E07E-B481-4C66-BA1E-9DA08A84D43F}" destId="{A4ABA253-A068-428C-B85C-9FBF353F6943}" srcOrd="0" destOrd="0" parTransId="{88F9941E-3D6E-4FED-A0B2-C32827CBA53C}" sibTransId="{FD8D6AAF-E702-4424-806B-CED9058910A1}"/>
    <dgm:cxn modelId="{A0859DE5-2592-4B26-8BC9-F69BF89A7345}" type="presOf" srcId="{B4B33F4A-53EF-4AAC-95AA-EC493CA20CA9}" destId="{17056740-22B6-4259-B3C7-DEB8FA15A4A4}" srcOrd="0" destOrd="0" presId="urn:microsoft.com/office/officeart/2005/8/layout/hierarchy3"/>
    <dgm:cxn modelId="{AA83F17E-9D21-428B-BB7D-E517E3D9A254}" type="presOf" srcId="{F19C9394-2D77-4C85-AF62-64F47A1D202B}" destId="{6AEB171C-EA48-4761-9219-6DB7984EB6A2}" srcOrd="0" destOrd="0" presId="urn:microsoft.com/office/officeart/2005/8/layout/hierarchy3"/>
    <dgm:cxn modelId="{A1BCDD49-1A55-461F-B599-97E1CE5C26CB}" type="presParOf" srcId="{B8F95070-E44C-4C9E-B15D-75CE00881AC4}" destId="{315CEA7A-8A16-4793-A54D-1AC0E38D8B99}" srcOrd="0" destOrd="0" presId="urn:microsoft.com/office/officeart/2005/8/layout/hierarchy3"/>
    <dgm:cxn modelId="{B7BE17D2-014E-4C4C-9C17-811BB570DB62}" type="presParOf" srcId="{315CEA7A-8A16-4793-A54D-1AC0E38D8B99}" destId="{FDAEF5A9-EF11-4F49-BF52-CB5F878283DB}" srcOrd="0" destOrd="0" presId="urn:microsoft.com/office/officeart/2005/8/layout/hierarchy3"/>
    <dgm:cxn modelId="{D6DC49BA-7330-4209-B475-2B04F3844E5A}" type="presParOf" srcId="{FDAEF5A9-EF11-4F49-BF52-CB5F878283DB}" destId="{C61F8531-0006-49DC-9247-118FB5EEA026}" srcOrd="0" destOrd="0" presId="urn:microsoft.com/office/officeart/2005/8/layout/hierarchy3"/>
    <dgm:cxn modelId="{14C28DF0-DEAC-4050-B369-DF058554CBB8}" type="presParOf" srcId="{FDAEF5A9-EF11-4F49-BF52-CB5F878283DB}" destId="{CB321773-E724-4EEE-9F39-84E47183F8B6}" srcOrd="1" destOrd="0" presId="urn:microsoft.com/office/officeart/2005/8/layout/hierarchy3"/>
    <dgm:cxn modelId="{2FD493F9-D134-45BA-8B52-C87036DA77D5}" type="presParOf" srcId="{315CEA7A-8A16-4793-A54D-1AC0E38D8B99}" destId="{FE6452CB-EAED-4882-AF2B-2A0036CC1279}" srcOrd="1" destOrd="0" presId="urn:microsoft.com/office/officeart/2005/8/layout/hierarchy3"/>
    <dgm:cxn modelId="{5CB2C3FF-98C6-4EA0-925A-DF493549B8C6}" type="presParOf" srcId="{FE6452CB-EAED-4882-AF2B-2A0036CC1279}" destId="{39CBC18A-EBBC-428E-AFDB-2E5551BD5D2A}" srcOrd="0" destOrd="0" presId="urn:microsoft.com/office/officeart/2005/8/layout/hierarchy3"/>
    <dgm:cxn modelId="{D009D974-A99D-4799-BAC6-59249A9E2187}" type="presParOf" srcId="{FE6452CB-EAED-4882-AF2B-2A0036CC1279}" destId="{6AEB171C-EA48-4761-9219-6DB7984EB6A2}" srcOrd="1" destOrd="0" presId="urn:microsoft.com/office/officeart/2005/8/layout/hierarchy3"/>
    <dgm:cxn modelId="{DC6A0583-1B4E-4606-9744-16FA90D1C5E3}" type="presParOf" srcId="{FE6452CB-EAED-4882-AF2B-2A0036CC1279}" destId="{3D43F5EB-121E-4A5A-A15D-39BDD891FE4E}" srcOrd="2" destOrd="0" presId="urn:microsoft.com/office/officeart/2005/8/layout/hierarchy3"/>
    <dgm:cxn modelId="{5A1360F8-2263-4BAD-B4CE-B2A486C4C869}" type="presParOf" srcId="{FE6452CB-EAED-4882-AF2B-2A0036CC1279}" destId="{AEF581EF-9107-4B23-A083-FC0185DC6118}" srcOrd="3" destOrd="0" presId="urn:microsoft.com/office/officeart/2005/8/layout/hierarchy3"/>
    <dgm:cxn modelId="{7FBDAA27-AA89-4F06-B6D7-CCAA19A4142E}" type="presParOf" srcId="{FE6452CB-EAED-4882-AF2B-2A0036CC1279}" destId="{17056740-22B6-4259-B3C7-DEB8FA15A4A4}" srcOrd="4" destOrd="0" presId="urn:microsoft.com/office/officeart/2005/8/layout/hierarchy3"/>
    <dgm:cxn modelId="{FC1CD4C1-16F3-462E-A06C-7A8A88B30087}" type="presParOf" srcId="{FE6452CB-EAED-4882-AF2B-2A0036CC1279}" destId="{E0C6C093-C5A7-4C1B-9454-E9407D83C39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A82475-7279-4FB9-ACE0-E6C76A44035E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5805652-CB89-407C-9402-065E6261909C}">
      <dgm:prSet phldrT="[Текст]" custT="1"/>
      <dgm:spPr/>
      <dgm:t>
        <a:bodyPr/>
        <a:lstStyle/>
        <a:p>
          <a:r>
            <a:rPr lang="ru-RU" sz="2800" b="1" dirty="0" smtClean="0"/>
            <a:t>Задачи</a:t>
          </a:r>
          <a:endParaRPr lang="ru-RU" sz="2800" b="1" dirty="0"/>
        </a:p>
      </dgm:t>
    </dgm:pt>
    <dgm:pt modelId="{B5D1AE58-C1F7-4852-8E98-6C9816388A87}" type="parTrans" cxnId="{F6A0163F-D180-4417-878F-AC9603198510}">
      <dgm:prSet/>
      <dgm:spPr/>
      <dgm:t>
        <a:bodyPr/>
        <a:lstStyle/>
        <a:p>
          <a:endParaRPr lang="ru-RU"/>
        </a:p>
      </dgm:t>
    </dgm:pt>
    <dgm:pt modelId="{B8C3D192-BFE6-4C46-B3C2-74519CFFEA47}" type="sibTrans" cxnId="{F6A0163F-D180-4417-878F-AC9603198510}">
      <dgm:prSet/>
      <dgm:spPr/>
      <dgm:t>
        <a:bodyPr/>
        <a:lstStyle/>
        <a:p>
          <a:endParaRPr lang="ru-RU"/>
        </a:p>
      </dgm:t>
    </dgm:pt>
    <dgm:pt modelId="{F1526C9E-F983-4B64-916A-17C18FFACA9A}">
      <dgm:prSet phldrT="[Текст]" custT="1"/>
      <dgm:spPr/>
      <dgm:t>
        <a:bodyPr/>
        <a:lstStyle/>
        <a:p>
          <a:r>
            <a:rPr lang="ru-RU" sz="1900" dirty="0" smtClean="0"/>
            <a:t> </a:t>
          </a:r>
          <a:r>
            <a:rPr lang="ru-RU" sz="2000" dirty="0" smtClean="0"/>
            <a:t>Сформировать мотивационный компонент контрольно-оценочной деятельности. </a:t>
          </a:r>
          <a:endParaRPr lang="ru-RU" sz="2000" dirty="0"/>
        </a:p>
      </dgm:t>
    </dgm:pt>
    <dgm:pt modelId="{E59345D4-C582-4BA5-BAC0-223845434BCC}" type="parTrans" cxnId="{DDB1B372-9E71-475B-BC39-DF463C507EDE}">
      <dgm:prSet/>
      <dgm:spPr/>
      <dgm:t>
        <a:bodyPr/>
        <a:lstStyle/>
        <a:p>
          <a:endParaRPr lang="ru-RU"/>
        </a:p>
      </dgm:t>
    </dgm:pt>
    <dgm:pt modelId="{C52A1FFD-4B54-42CB-9766-D7938E6D66E7}" type="sibTrans" cxnId="{DDB1B372-9E71-475B-BC39-DF463C507EDE}">
      <dgm:prSet/>
      <dgm:spPr/>
      <dgm:t>
        <a:bodyPr/>
        <a:lstStyle/>
        <a:p>
          <a:endParaRPr lang="ru-RU"/>
        </a:p>
      </dgm:t>
    </dgm:pt>
    <dgm:pt modelId="{42F5254A-BB03-4A3B-8E70-52BAEB24F5EF}">
      <dgm:prSet phldrT="[Текст]" custT="1"/>
      <dgm:spPr/>
      <dgm:t>
        <a:bodyPr/>
        <a:lstStyle/>
        <a:p>
          <a:r>
            <a:rPr lang="ru-RU" sz="2400" b="1" u="none" dirty="0" smtClean="0"/>
            <a:t>Приёмы</a:t>
          </a:r>
          <a:endParaRPr lang="ru-RU" sz="2400" b="1" u="none" dirty="0"/>
        </a:p>
      </dgm:t>
    </dgm:pt>
    <dgm:pt modelId="{1546C305-3872-4EB0-B849-73F64D4EE741}" type="parTrans" cxnId="{13A3C441-BFE4-41AC-B710-76432BDFA86C}">
      <dgm:prSet/>
      <dgm:spPr/>
      <dgm:t>
        <a:bodyPr/>
        <a:lstStyle/>
        <a:p>
          <a:endParaRPr lang="ru-RU"/>
        </a:p>
      </dgm:t>
    </dgm:pt>
    <dgm:pt modelId="{9A29591F-86DE-444C-9493-2021DF8A8032}" type="sibTrans" cxnId="{13A3C441-BFE4-41AC-B710-76432BDFA86C}">
      <dgm:prSet/>
      <dgm:spPr/>
      <dgm:t>
        <a:bodyPr/>
        <a:lstStyle/>
        <a:p>
          <a:endParaRPr lang="ru-RU"/>
        </a:p>
      </dgm:t>
    </dgm:pt>
    <dgm:pt modelId="{524FC80B-0730-4F98-9630-F0E4FC2BC80A}">
      <dgm:prSet custT="1"/>
      <dgm:spPr/>
      <dgm:t>
        <a:bodyPr/>
        <a:lstStyle/>
        <a:p>
          <a:r>
            <a:rPr lang="ru-RU" sz="2000" dirty="0" smtClean="0"/>
            <a:t>Создать условия для формирования самоконтроля и самооценки. </a:t>
          </a:r>
        </a:p>
      </dgm:t>
    </dgm:pt>
    <dgm:pt modelId="{522982F3-94C4-40CB-8E58-FA2AF1D580A8}" type="parTrans" cxnId="{8B273367-6DB1-450D-8BEF-320C858DB4AD}">
      <dgm:prSet/>
      <dgm:spPr/>
      <dgm:t>
        <a:bodyPr/>
        <a:lstStyle/>
        <a:p>
          <a:endParaRPr lang="ru-RU"/>
        </a:p>
      </dgm:t>
    </dgm:pt>
    <dgm:pt modelId="{E4306DEF-6F6F-490C-8D15-198E7E54714B}" type="sibTrans" cxnId="{8B273367-6DB1-450D-8BEF-320C858DB4AD}">
      <dgm:prSet/>
      <dgm:spPr/>
      <dgm:t>
        <a:bodyPr/>
        <a:lstStyle/>
        <a:p>
          <a:endParaRPr lang="ru-RU"/>
        </a:p>
      </dgm:t>
    </dgm:pt>
    <dgm:pt modelId="{9CCC9E94-23C2-4546-A75E-023A3EAF34C9}">
      <dgm:prSet custT="1"/>
      <dgm:spPr/>
      <dgm:t>
        <a:bodyPr/>
        <a:lstStyle/>
        <a:p>
          <a:r>
            <a:rPr lang="ru-RU" sz="2000" dirty="0" smtClean="0"/>
            <a:t>Обеспечить сотрудничество с родителями. </a:t>
          </a:r>
        </a:p>
      </dgm:t>
    </dgm:pt>
    <dgm:pt modelId="{5ED15453-6CF6-43E0-9473-64DCAFB826BC}" type="parTrans" cxnId="{EF19E72A-F037-4620-BD37-1767B963B5C7}">
      <dgm:prSet/>
      <dgm:spPr/>
      <dgm:t>
        <a:bodyPr/>
        <a:lstStyle/>
        <a:p>
          <a:endParaRPr lang="ru-RU"/>
        </a:p>
      </dgm:t>
    </dgm:pt>
    <dgm:pt modelId="{D3658BC8-A024-4EEE-853D-B51E1E64C1E1}" type="sibTrans" cxnId="{EF19E72A-F037-4620-BD37-1767B963B5C7}">
      <dgm:prSet/>
      <dgm:spPr/>
      <dgm:t>
        <a:bodyPr/>
        <a:lstStyle/>
        <a:p>
          <a:endParaRPr lang="ru-RU"/>
        </a:p>
      </dgm:t>
    </dgm:pt>
    <dgm:pt modelId="{50661314-90F0-4E54-A740-2EDC4977A7BF}">
      <dgm:prSet custT="1"/>
      <dgm:spPr/>
      <dgm:t>
        <a:bodyPr/>
        <a:lstStyle/>
        <a:p>
          <a:r>
            <a:rPr lang="ru-RU" sz="2000" dirty="0" smtClean="0"/>
            <a:t>Создать условия для </a:t>
          </a:r>
          <a:r>
            <a:rPr lang="ru-RU" sz="2000" dirty="0" err="1" smtClean="0"/>
            <a:t>здоровьесберегающего</a:t>
          </a:r>
          <a:r>
            <a:rPr lang="ru-RU" sz="2000" dirty="0" smtClean="0"/>
            <a:t> потенциала оценки. </a:t>
          </a:r>
        </a:p>
      </dgm:t>
    </dgm:pt>
    <dgm:pt modelId="{E3CE9DDC-7FC5-4E81-8C43-3604A904CE37}" type="parTrans" cxnId="{879C37D8-E196-4A01-A417-3A31CF39DB6D}">
      <dgm:prSet/>
      <dgm:spPr/>
      <dgm:t>
        <a:bodyPr/>
        <a:lstStyle/>
        <a:p>
          <a:endParaRPr lang="ru-RU"/>
        </a:p>
      </dgm:t>
    </dgm:pt>
    <dgm:pt modelId="{0C4761EC-2BEE-47BC-98A7-66BB1F28A8F6}" type="sibTrans" cxnId="{879C37D8-E196-4A01-A417-3A31CF39DB6D}">
      <dgm:prSet/>
      <dgm:spPr/>
      <dgm:t>
        <a:bodyPr/>
        <a:lstStyle/>
        <a:p>
          <a:endParaRPr lang="ru-RU"/>
        </a:p>
      </dgm:t>
    </dgm:pt>
    <dgm:pt modelId="{66F1A390-8D76-4E0A-A00A-AD8295B005E9}">
      <dgm:prSet phldrT="[Текст]" custT="1"/>
      <dgm:spPr/>
      <dgm:t>
        <a:bodyPr/>
        <a:lstStyle/>
        <a:p>
          <a:r>
            <a:rPr lang="ru-RU" sz="2000" dirty="0" smtClean="0"/>
            <a:t>сравни и повтори движения (в игре);</a:t>
          </a:r>
          <a:endParaRPr lang="ru-RU" sz="2000" dirty="0"/>
        </a:p>
      </dgm:t>
    </dgm:pt>
    <dgm:pt modelId="{D7C34ABD-0FFF-4B0B-8333-AAD4BEAF7487}" type="parTrans" cxnId="{A7CEF725-A3C7-4D11-9632-A92E9EE9270E}">
      <dgm:prSet/>
      <dgm:spPr/>
      <dgm:t>
        <a:bodyPr/>
        <a:lstStyle/>
        <a:p>
          <a:endParaRPr lang="ru-RU"/>
        </a:p>
      </dgm:t>
    </dgm:pt>
    <dgm:pt modelId="{CD9B0041-715B-428B-95DE-04E7B3710E1B}" type="sibTrans" cxnId="{A7CEF725-A3C7-4D11-9632-A92E9EE9270E}">
      <dgm:prSet/>
      <dgm:spPr/>
      <dgm:t>
        <a:bodyPr/>
        <a:lstStyle/>
        <a:p>
          <a:endParaRPr lang="ru-RU"/>
        </a:p>
      </dgm:t>
    </dgm:pt>
    <dgm:pt modelId="{75362F33-216E-425B-9510-D5511EA23D67}">
      <dgm:prSet phldrT="[Текст]" custT="1"/>
      <dgm:spPr/>
      <dgm:t>
        <a:bodyPr/>
        <a:lstStyle/>
        <a:p>
          <a:r>
            <a:rPr lang="ru-RU" sz="2000" dirty="0" smtClean="0"/>
            <a:t>сравни два действия; </a:t>
          </a:r>
          <a:endParaRPr lang="ru-RU" sz="2000" dirty="0"/>
        </a:p>
      </dgm:t>
    </dgm:pt>
    <dgm:pt modelId="{7F4A3E63-1B89-49DE-989F-23E62C29A92B}" type="parTrans" cxnId="{D40F2551-76E8-4102-B6D3-4F97F248398E}">
      <dgm:prSet/>
      <dgm:spPr/>
      <dgm:t>
        <a:bodyPr/>
        <a:lstStyle/>
        <a:p>
          <a:endParaRPr lang="ru-RU"/>
        </a:p>
      </dgm:t>
    </dgm:pt>
    <dgm:pt modelId="{E88585E2-CCC5-4787-A667-F4B3974D503D}" type="sibTrans" cxnId="{D40F2551-76E8-4102-B6D3-4F97F248398E}">
      <dgm:prSet/>
      <dgm:spPr/>
      <dgm:t>
        <a:bodyPr/>
        <a:lstStyle/>
        <a:p>
          <a:endParaRPr lang="ru-RU"/>
        </a:p>
      </dgm:t>
    </dgm:pt>
    <dgm:pt modelId="{931DB0C0-3064-4B61-ADB6-443298A4D1DB}">
      <dgm:prSet phldrT="[Текст]" custT="1"/>
      <dgm:spPr/>
      <dgm:t>
        <a:bodyPr/>
        <a:lstStyle/>
        <a:p>
          <a:r>
            <a:rPr lang="ru-RU" sz="2000" dirty="0" smtClean="0"/>
            <a:t>сравни два ответа с образцом; </a:t>
          </a:r>
          <a:endParaRPr lang="ru-RU" sz="2000" dirty="0"/>
        </a:p>
      </dgm:t>
    </dgm:pt>
    <dgm:pt modelId="{B1881DF2-64E1-46B1-B251-2E13BE0735EB}" type="parTrans" cxnId="{8C3F7F15-F572-4BB2-A4E8-99BC9491D1E2}">
      <dgm:prSet/>
      <dgm:spPr/>
      <dgm:t>
        <a:bodyPr/>
        <a:lstStyle/>
        <a:p>
          <a:endParaRPr lang="ru-RU"/>
        </a:p>
      </dgm:t>
    </dgm:pt>
    <dgm:pt modelId="{3954FAA1-96E4-4808-A482-5698E4CA071B}" type="sibTrans" cxnId="{8C3F7F15-F572-4BB2-A4E8-99BC9491D1E2}">
      <dgm:prSet/>
      <dgm:spPr/>
      <dgm:t>
        <a:bodyPr/>
        <a:lstStyle/>
        <a:p>
          <a:endParaRPr lang="ru-RU"/>
        </a:p>
      </dgm:t>
    </dgm:pt>
    <dgm:pt modelId="{E1B520B0-784C-4984-B867-EA4E22895400}">
      <dgm:prSet phldrT="[Текст]" custT="1"/>
      <dgm:spPr/>
      <dgm:t>
        <a:bodyPr/>
        <a:lstStyle/>
        <a:p>
          <a:r>
            <a:rPr lang="ru-RU" sz="2000" dirty="0" smtClean="0"/>
            <a:t>сравни два ответа между собой; </a:t>
          </a:r>
          <a:endParaRPr lang="ru-RU" sz="2000" dirty="0"/>
        </a:p>
      </dgm:t>
    </dgm:pt>
    <dgm:pt modelId="{DA2BA651-5B9F-4F27-B17D-8FBF2C558BE7}" type="parTrans" cxnId="{40A76C86-3E38-49E9-9660-DE930DC338E3}">
      <dgm:prSet/>
      <dgm:spPr/>
      <dgm:t>
        <a:bodyPr/>
        <a:lstStyle/>
        <a:p>
          <a:endParaRPr lang="ru-RU"/>
        </a:p>
      </dgm:t>
    </dgm:pt>
    <dgm:pt modelId="{4BB37012-F2BB-47FC-BD3E-D914249D58BB}" type="sibTrans" cxnId="{40A76C86-3E38-49E9-9660-DE930DC338E3}">
      <dgm:prSet/>
      <dgm:spPr/>
      <dgm:t>
        <a:bodyPr/>
        <a:lstStyle/>
        <a:p>
          <a:endParaRPr lang="ru-RU"/>
        </a:p>
      </dgm:t>
    </dgm:pt>
    <dgm:pt modelId="{15095075-0C80-476A-8610-62893670DCFD}">
      <dgm:prSet phldrT="[Текст]" custT="1"/>
      <dgm:spPr/>
      <dgm:t>
        <a:bodyPr/>
        <a:lstStyle/>
        <a:p>
          <a:r>
            <a:rPr lang="ru-RU" sz="2000" dirty="0" smtClean="0"/>
            <a:t>сравни 2 картинки, найди столько-то различий;</a:t>
          </a:r>
          <a:endParaRPr lang="ru-RU" sz="2000" dirty="0"/>
        </a:p>
      </dgm:t>
    </dgm:pt>
    <dgm:pt modelId="{D528B610-8CD4-48C1-9C8E-A2F658F853DB}" type="parTrans" cxnId="{04D3FB19-139A-493F-B631-BC5B368C7089}">
      <dgm:prSet/>
      <dgm:spPr/>
      <dgm:t>
        <a:bodyPr/>
        <a:lstStyle/>
        <a:p>
          <a:endParaRPr lang="ru-RU"/>
        </a:p>
      </dgm:t>
    </dgm:pt>
    <dgm:pt modelId="{218405AC-931C-4988-9AF1-9B01BC3A1A32}" type="sibTrans" cxnId="{04D3FB19-139A-493F-B631-BC5B368C7089}">
      <dgm:prSet/>
      <dgm:spPr/>
      <dgm:t>
        <a:bodyPr/>
        <a:lstStyle/>
        <a:p>
          <a:endParaRPr lang="ru-RU"/>
        </a:p>
      </dgm:t>
    </dgm:pt>
    <dgm:pt modelId="{4308D79E-001B-493F-B12D-AF9F586C28BB}">
      <dgm:prSet phldrT="[Текст]" custT="1"/>
      <dgm:spPr/>
      <dgm:t>
        <a:bodyPr/>
        <a:lstStyle/>
        <a:p>
          <a:r>
            <a:rPr lang="ru-RU" sz="2000" dirty="0" smtClean="0"/>
            <a:t>линеечки, цветовые обозначения</a:t>
          </a:r>
          <a:endParaRPr lang="ru-RU" sz="2000" dirty="0"/>
        </a:p>
      </dgm:t>
    </dgm:pt>
    <dgm:pt modelId="{C0654AF1-BBED-4B59-8C78-D41D3688AB4D}" type="parTrans" cxnId="{BB32DC08-F03F-4189-9A18-65270191DDED}">
      <dgm:prSet/>
      <dgm:spPr/>
    </dgm:pt>
    <dgm:pt modelId="{F486144A-E9E1-4B0D-BC7F-1A590767868C}" type="sibTrans" cxnId="{BB32DC08-F03F-4189-9A18-65270191DDED}">
      <dgm:prSet/>
      <dgm:spPr/>
    </dgm:pt>
    <dgm:pt modelId="{8D2031A4-7C67-44C5-B0AC-7C40AE5AF2E6}" type="pres">
      <dgm:prSet presAssocID="{71A82475-7279-4FB9-ACE0-E6C76A440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FF98C-D7A6-4A4F-AE63-C880F0DD0E3D}" type="pres">
      <dgm:prSet presAssocID="{85805652-CB89-407C-9402-065E6261909C}" presName="composite" presStyleCnt="0"/>
      <dgm:spPr/>
    </dgm:pt>
    <dgm:pt modelId="{C0F799BA-BAF8-488D-B35E-D3ADB009BD5A}" type="pres">
      <dgm:prSet presAssocID="{85805652-CB89-407C-9402-065E6261909C}" presName="parTx" presStyleLbl="alignNode1" presStyleIdx="0" presStyleCnt="2" custScaleX="111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3C4D-FF20-4647-B145-CBBEDFEC8365}" type="pres">
      <dgm:prSet presAssocID="{85805652-CB89-407C-9402-065E6261909C}" presName="desTx" presStyleLbl="alignAccFollowNode1" presStyleIdx="0" presStyleCnt="2" custScaleX="112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36FD3-D17F-42F5-970F-EACFD81AD6F6}" type="pres">
      <dgm:prSet presAssocID="{B8C3D192-BFE6-4C46-B3C2-74519CFFEA47}" presName="space" presStyleCnt="0"/>
      <dgm:spPr/>
    </dgm:pt>
    <dgm:pt modelId="{5F41EC56-E9A9-4980-8FD2-E3F5DEFD7778}" type="pres">
      <dgm:prSet presAssocID="{42F5254A-BB03-4A3B-8E70-52BAEB24F5EF}" presName="composite" presStyleCnt="0"/>
      <dgm:spPr/>
    </dgm:pt>
    <dgm:pt modelId="{7494DE1B-E6D0-40E5-A167-F1C2758DD1ED}" type="pres">
      <dgm:prSet presAssocID="{42F5254A-BB03-4A3B-8E70-52BAEB24F5EF}" presName="parTx" presStyleLbl="alignNode1" presStyleIdx="1" presStyleCnt="2" custScaleX="110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20825-3DC4-49C0-B072-FD1BE09DFF06}" type="pres">
      <dgm:prSet presAssocID="{42F5254A-BB03-4A3B-8E70-52BAEB24F5EF}" presName="desTx" presStyleLbl="alignAccFollowNode1" presStyleIdx="1" presStyleCnt="2" custScaleX="110132" custScaleY="10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FE16BB-3DD8-4660-9223-78C81DACF0B4}" type="presOf" srcId="{4308D79E-001B-493F-B12D-AF9F586C28BB}" destId="{6D920825-3DC4-49C0-B072-FD1BE09DFF06}" srcOrd="0" destOrd="5" presId="urn:microsoft.com/office/officeart/2005/8/layout/hList1"/>
    <dgm:cxn modelId="{BB32DC08-F03F-4189-9A18-65270191DDED}" srcId="{42F5254A-BB03-4A3B-8E70-52BAEB24F5EF}" destId="{4308D79E-001B-493F-B12D-AF9F586C28BB}" srcOrd="5" destOrd="0" parTransId="{C0654AF1-BBED-4B59-8C78-D41D3688AB4D}" sibTransId="{F486144A-E9E1-4B0D-BC7F-1A590767868C}"/>
    <dgm:cxn modelId="{40A76C86-3E38-49E9-9660-DE930DC338E3}" srcId="{42F5254A-BB03-4A3B-8E70-52BAEB24F5EF}" destId="{E1B520B0-784C-4984-B867-EA4E22895400}" srcOrd="4" destOrd="0" parTransId="{DA2BA651-5B9F-4F27-B17D-8FBF2C558BE7}" sibTransId="{4BB37012-F2BB-47FC-BD3E-D914249D58BB}"/>
    <dgm:cxn modelId="{D40F2551-76E8-4102-B6D3-4F97F248398E}" srcId="{42F5254A-BB03-4A3B-8E70-52BAEB24F5EF}" destId="{75362F33-216E-425B-9510-D5511EA23D67}" srcOrd="2" destOrd="0" parTransId="{7F4A3E63-1B89-49DE-989F-23E62C29A92B}" sibTransId="{E88585E2-CCC5-4787-A667-F4B3974D503D}"/>
    <dgm:cxn modelId="{F1E5A07B-A75F-42AC-849A-9381C5C3F5FA}" type="presOf" srcId="{71A82475-7279-4FB9-ACE0-E6C76A44035E}" destId="{8D2031A4-7C67-44C5-B0AC-7C40AE5AF2E6}" srcOrd="0" destOrd="0" presId="urn:microsoft.com/office/officeart/2005/8/layout/hList1"/>
    <dgm:cxn modelId="{879C37D8-E196-4A01-A417-3A31CF39DB6D}" srcId="{85805652-CB89-407C-9402-065E6261909C}" destId="{50661314-90F0-4E54-A740-2EDC4977A7BF}" srcOrd="3" destOrd="0" parTransId="{E3CE9DDC-7FC5-4E81-8C43-3604A904CE37}" sibTransId="{0C4761EC-2BEE-47BC-98A7-66BB1F28A8F6}"/>
    <dgm:cxn modelId="{04D3FB19-139A-493F-B631-BC5B368C7089}" srcId="{42F5254A-BB03-4A3B-8E70-52BAEB24F5EF}" destId="{15095075-0C80-476A-8610-62893670DCFD}" srcOrd="0" destOrd="0" parTransId="{D528B610-8CD4-48C1-9C8E-A2F658F853DB}" sibTransId="{218405AC-931C-4988-9AF1-9B01BC3A1A32}"/>
    <dgm:cxn modelId="{F6A0163F-D180-4417-878F-AC9603198510}" srcId="{71A82475-7279-4FB9-ACE0-E6C76A44035E}" destId="{85805652-CB89-407C-9402-065E6261909C}" srcOrd="0" destOrd="0" parTransId="{B5D1AE58-C1F7-4852-8E98-6C9816388A87}" sibTransId="{B8C3D192-BFE6-4C46-B3C2-74519CFFEA47}"/>
    <dgm:cxn modelId="{AF55EE66-57D4-4EDC-83E2-442DEF71C616}" type="presOf" srcId="{75362F33-216E-425B-9510-D5511EA23D67}" destId="{6D920825-3DC4-49C0-B072-FD1BE09DFF06}" srcOrd="0" destOrd="2" presId="urn:microsoft.com/office/officeart/2005/8/layout/hList1"/>
    <dgm:cxn modelId="{EF19E72A-F037-4620-BD37-1767B963B5C7}" srcId="{85805652-CB89-407C-9402-065E6261909C}" destId="{9CCC9E94-23C2-4546-A75E-023A3EAF34C9}" srcOrd="2" destOrd="0" parTransId="{5ED15453-6CF6-43E0-9473-64DCAFB826BC}" sibTransId="{D3658BC8-A024-4EEE-853D-B51E1E64C1E1}"/>
    <dgm:cxn modelId="{1B4053A2-B6D8-4D87-BF29-C18F60E846E1}" type="presOf" srcId="{9CCC9E94-23C2-4546-A75E-023A3EAF34C9}" destId="{D3C73C4D-FF20-4647-B145-CBBEDFEC8365}" srcOrd="0" destOrd="2" presId="urn:microsoft.com/office/officeart/2005/8/layout/hList1"/>
    <dgm:cxn modelId="{8C3F7F15-F572-4BB2-A4E8-99BC9491D1E2}" srcId="{42F5254A-BB03-4A3B-8E70-52BAEB24F5EF}" destId="{931DB0C0-3064-4B61-ADB6-443298A4D1DB}" srcOrd="3" destOrd="0" parTransId="{B1881DF2-64E1-46B1-B251-2E13BE0735EB}" sibTransId="{3954FAA1-96E4-4808-A482-5698E4CA071B}"/>
    <dgm:cxn modelId="{6B2C8FE1-842C-4E41-8C93-4271F9BE4F5D}" type="presOf" srcId="{E1B520B0-784C-4984-B867-EA4E22895400}" destId="{6D920825-3DC4-49C0-B072-FD1BE09DFF06}" srcOrd="0" destOrd="4" presId="urn:microsoft.com/office/officeart/2005/8/layout/hList1"/>
    <dgm:cxn modelId="{DDB1B372-9E71-475B-BC39-DF463C507EDE}" srcId="{85805652-CB89-407C-9402-065E6261909C}" destId="{F1526C9E-F983-4B64-916A-17C18FFACA9A}" srcOrd="0" destOrd="0" parTransId="{E59345D4-C582-4BA5-BAC0-223845434BCC}" sibTransId="{C52A1FFD-4B54-42CB-9766-D7938E6D66E7}"/>
    <dgm:cxn modelId="{98F879FC-4BD4-4CBB-9B7C-EC864E54AD0F}" type="presOf" srcId="{524FC80B-0730-4F98-9630-F0E4FC2BC80A}" destId="{D3C73C4D-FF20-4647-B145-CBBEDFEC8365}" srcOrd="0" destOrd="1" presId="urn:microsoft.com/office/officeart/2005/8/layout/hList1"/>
    <dgm:cxn modelId="{3932BB63-C677-43E6-8D86-802960EAF803}" type="presOf" srcId="{66F1A390-8D76-4E0A-A00A-AD8295B005E9}" destId="{6D920825-3DC4-49C0-B072-FD1BE09DFF06}" srcOrd="0" destOrd="1" presId="urn:microsoft.com/office/officeart/2005/8/layout/hList1"/>
    <dgm:cxn modelId="{A7CEF725-A3C7-4D11-9632-A92E9EE9270E}" srcId="{42F5254A-BB03-4A3B-8E70-52BAEB24F5EF}" destId="{66F1A390-8D76-4E0A-A00A-AD8295B005E9}" srcOrd="1" destOrd="0" parTransId="{D7C34ABD-0FFF-4B0B-8333-AAD4BEAF7487}" sibTransId="{CD9B0041-715B-428B-95DE-04E7B3710E1B}"/>
    <dgm:cxn modelId="{902FBE5D-7660-4BE6-9958-CD1C09986657}" type="presOf" srcId="{42F5254A-BB03-4A3B-8E70-52BAEB24F5EF}" destId="{7494DE1B-E6D0-40E5-A167-F1C2758DD1ED}" srcOrd="0" destOrd="0" presId="urn:microsoft.com/office/officeart/2005/8/layout/hList1"/>
    <dgm:cxn modelId="{13A3C441-BFE4-41AC-B710-76432BDFA86C}" srcId="{71A82475-7279-4FB9-ACE0-E6C76A44035E}" destId="{42F5254A-BB03-4A3B-8E70-52BAEB24F5EF}" srcOrd="1" destOrd="0" parTransId="{1546C305-3872-4EB0-B849-73F64D4EE741}" sibTransId="{9A29591F-86DE-444C-9493-2021DF8A8032}"/>
    <dgm:cxn modelId="{9A1B726E-4F1B-478B-B960-BBE077B289C0}" type="presOf" srcId="{85805652-CB89-407C-9402-065E6261909C}" destId="{C0F799BA-BAF8-488D-B35E-D3ADB009BD5A}" srcOrd="0" destOrd="0" presId="urn:microsoft.com/office/officeart/2005/8/layout/hList1"/>
    <dgm:cxn modelId="{65A7394C-3ED1-4D35-B411-E505C241BB48}" type="presOf" srcId="{F1526C9E-F983-4B64-916A-17C18FFACA9A}" destId="{D3C73C4D-FF20-4647-B145-CBBEDFEC8365}" srcOrd="0" destOrd="0" presId="urn:microsoft.com/office/officeart/2005/8/layout/hList1"/>
    <dgm:cxn modelId="{8FA53942-2EBB-4387-88AD-0F24600524C6}" type="presOf" srcId="{50661314-90F0-4E54-A740-2EDC4977A7BF}" destId="{D3C73C4D-FF20-4647-B145-CBBEDFEC8365}" srcOrd="0" destOrd="3" presId="urn:microsoft.com/office/officeart/2005/8/layout/hList1"/>
    <dgm:cxn modelId="{138FEAB4-0385-45CC-A21D-A8B1C0DA22BB}" type="presOf" srcId="{15095075-0C80-476A-8610-62893670DCFD}" destId="{6D920825-3DC4-49C0-B072-FD1BE09DFF06}" srcOrd="0" destOrd="0" presId="urn:microsoft.com/office/officeart/2005/8/layout/hList1"/>
    <dgm:cxn modelId="{8B273367-6DB1-450D-8BEF-320C858DB4AD}" srcId="{85805652-CB89-407C-9402-065E6261909C}" destId="{524FC80B-0730-4F98-9630-F0E4FC2BC80A}" srcOrd="1" destOrd="0" parTransId="{522982F3-94C4-40CB-8E58-FA2AF1D580A8}" sibTransId="{E4306DEF-6F6F-490C-8D15-198E7E54714B}"/>
    <dgm:cxn modelId="{672487F5-C13C-4196-AA7A-CFE7BCE3F9D1}" type="presOf" srcId="{931DB0C0-3064-4B61-ADB6-443298A4D1DB}" destId="{6D920825-3DC4-49C0-B072-FD1BE09DFF06}" srcOrd="0" destOrd="3" presId="urn:microsoft.com/office/officeart/2005/8/layout/hList1"/>
    <dgm:cxn modelId="{2E352FBC-AD52-4C62-AC1F-A87001F7E5A9}" type="presParOf" srcId="{8D2031A4-7C67-44C5-B0AC-7C40AE5AF2E6}" destId="{44CFF98C-D7A6-4A4F-AE63-C880F0DD0E3D}" srcOrd="0" destOrd="0" presId="urn:microsoft.com/office/officeart/2005/8/layout/hList1"/>
    <dgm:cxn modelId="{C70CF9A1-2A5F-4DA6-B4F2-7D76E4696FB4}" type="presParOf" srcId="{44CFF98C-D7A6-4A4F-AE63-C880F0DD0E3D}" destId="{C0F799BA-BAF8-488D-B35E-D3ADB009BD5A}" srcOrd="0" destOrd="0" presId="urn:microsoft.com/office/officeart/2005/8/layout/hList1"/>
    <dgm:cxn modelId="{BB0DE573-E6D4-46F7-A0BC-14EC66D92CD1}" type="presParOf" srcId="{44CFF98C-D7A6-4A4F-AE63-C880F0DD0E3D}" destId="{D3C73C4D-FF20-4647-B145-CBBEDFEC8365}" srcOrd="1" destOrd="0" presId="urn:microsoft.com/office/officeart/2005/8/layout/hList1"/>
    <dgm:cxn modelId="{9E06007D-5BB2-4069-98FC-036FF56EBF7C}" type="presParOf" srcId="{8D2031A4-7C67-44C5-B0AC-7C40AE5AF2E6}" destId="{3CB36FD3-D17F-42F5-970F-EACFD81AD6F6}" srcOrd="1" destOrd="0" presId="urn:microsoft.com/office/officeart/2005/8/layout/hList1"/>
    <dgm:cxn modelId="{78EE3327-70D2-47E2-B96B-2CB5BA7FA760}" type="presParOf" srcId="{8D2031A4-7C67-44C5-B0AC-7C40AE5AF2E6}" destId="{5F41EC56-E9A9-4980-8FD2-E3F5DEFD7778}" srcOrd="2" destOrd="0" presId="urn:microsoft.com/office/officeart/2005/8/layout/hList1"/>
    <dgm:cxn modelId="{F59C440F-5447-4BB4-92A8-C42EF8F06DE0}" type="presParOf" srcId="{5F41EC56-E9A9-4980-8FD2-E3F5DEFD7778}" destId="{7494DE1B-E6D0-40E5-A167-F1C2758DD1ED}" srcOrd="0" destOrd="0" presId="urn:microsoft.com/office/officeart/2005/8/layout/hList1"/>
    <dgm:cxn modelId="{D9D4ABD0-6A3F-404B-8888-51EA5A01E80A}" type="presParOf" srcId="{5F41EC56-E9A9-4980-8FD2-E3F5DEFD7778}" destId="{6D920825-3DC4-49C0-B072-FD1BE09DFF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A82475-7279-4FB9-ACE0-E6C76A44035E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5805652-CB89-407C-9402-065E6261909C}">
      <dgm:prSet phldrT="[Текст]" custT="1"/>
      <dgm:spPr/>
      <dgm:t>
        <a:bodyPr/>
        <a:lstStyle/>
        <a:p>
          <a:r>
            <a:rPr lang="ru-RU" sz="2800" b="1" dirty="0" smtClean="0"/>
            <a:t>Задачи</a:t>
          </a:r>
          <a:endParaRPr lang="ru-RU" sz="2800" b="1" dirty="0"/>
        </a:p>
      </dgm:t>
    </dgm:pt>
    <dgm:pt modelId="{B5D1AE58-C1F7-4852-8E98-6C9816388A87}" type="parTrans" cxnId="{F6A0163F-D180-4417-878F-AC9603198510}">
      <dgm:prSet/>
      <dgm:spPr/>
      <dgm:t>
        <a:bodyPr/>
        <a:lstStyle/>
        <a:p>
          <a:endParaRPr lang="ru-RU"/>
        </a:p>
      </dgm:t>
    </dgm:pt>
    <dgm:pt modelId="{B8C3D192-BFE6-4C46-B3C2-74519CFFEA47}" type="sibTrans" cxnId="{F6A0163F-D180-4417-878F-AC9603198510}">
      <dgm:prSet/>
      <dgm:spPr/>
      <dgm:t>
        <a:bodyPr/>
        <a:lstStyle/>
        <a:p>
          <a:endParaRPr lang="ru-RU"/>
        </a:p>
      </dgm:t>
    </dgm:pt>
    <dgm:pt modelId="{F1526C9E-F983-4B64-916A-17C18FFACA9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4"/>
              </a:solidFill>
              <a:latin typeface="+mn-lt"/>
            </a:rPr>
            <a:t> 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Способствовать формированию </a:t>
          </a:r>
          <a:r>
            <a:rPr kumimoji="0" lang="ru-RU" sz="2000" b="0" i="0" u="none" strike="noStrike" cap="none" normalizeH="0" baseline="0" dirty="0" err="1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критериальной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 основы обучения. </a:t>
          </a:r>
          <a:endParaRPr lang="ru-RU" sz="2000" b="0" dirty="0">
            <a:solidFill>
              <a:schemeClr val="accent4"/>
            </a:solidFill>
            <a:latin typeface="+mn-lt"/>
          </a:endParaRPr>
        </a:p>
      </dgm:t>
    </dgm:pt>
    <dgm:pt modelId="{E59345D4-C582-4BA5-BAC0-223845434BCC}" type="parTrans" cxnId="{DDB1B372-9E71-475B-BC39-DF463C507EDE}">
      <dgm:prSet/>
      <dgm:spPr/>
      <dgm:t>
        <a:bodyPr/>
        <a:lstStyle/>
        <a:p>
          <a:endParaRPr lang="ru-RU"/>
        </a:p>
      </dgm:t>
    </dgm:pt>
    <dgm:pt modelId="{C52A1FFD-4B54-42CB-9766-D7938E6D66E7}" type="sibTrans" cxnId="{DDB1B372-9E71-475B-BC39-DF463C507EDE}">
      <dgm:prSet/>
      <dgm:spPr/>
      <dgm:t>
        <a:bodyPr/>
        <a:lstStyle/>
        <a:p>
          <a:endParaRPr lang="ru-RU"/>
        </a:p>
      </dgm:t>
    </dgm:pt>
    <dgm:pt modelId="{42F5254A-BB03-4A3B-8E70-52BAEB24F5EF}">
      <dgm:prSet phldrT="[Текст]" custT="1"/>
      <dgm:spPr/>
      <dgm:t>
        <a:bodyPr/>
        <a:lstStyle/>
        <a:p>
          <a:r>
            <a:rPr lang="ru-RU" sz="2400" b="1" u="sng" dirty="0" smtClean="0"/>
            <a:t>Приёмы</a:t>
          </a:r>
          <a:endParaRPr lang="ru-RU" sz="2400" b="1" u="sng" dirty="0"/>
        </a:p>
      </dgm:t>
    </dgm:pt>
    <dgm:pt modelId="{1546C305-3872-4EB0-B849-73F64D4EE741}" type="parTrans" cxnId="{13A3C441-BFE4-41AC-B710-76432BDFA86C}">
      <dgm:prSet/>
      <dgm:spPr/>
      <dgm:t>
        <a:bodyPr/>
        <a:lstStyle/>
        <a:p>
          <a:endParaRPr lang="ru-RU"/>
        </a:p>
      </dgm:t>
    </dgm:pt>
    <dgm:pt modelId="{9A29591F-86DE-444C-9493-2021DF8A8032}" type="sibTrans" cxnId="{13A3C441-BFE4-41AC-B710-76432BDFA86C}">
      <dgm:prSet/>
      <dgm:spPr/>
      <dgm:t>
        <a:bodyPr/>
        <a:lstStyle/>
        <a:p>
          <a:endParaRPr lang="ru-RU"/>
        </a:p>
      </dgm:t>
    </dgm:pt>
    <dgm:pt modelId="{15095075-0C80-476A-8610-62893670DCFD}">
      <dgm:prSet phldrT="[Текст]" custT="1"/>
      <dgm:spPr/>
      <dgm:t>
        <a:bodyPr/>
        <a:lstStyle/>
        <a:p>
          <a:r>
            <a:rPr lang="ru-RU" sz="2000" smtClean="0"/>
            <a:t> Составь задание, подобное данному; </a:t>
          </a:r>
        </a:p>
      </dgm:t>
    </dgm:pt>
    <dgm:pt modelId="{D528B610-8CD4-48C1-9C8E-A2F658F853DB}" type="parTrans" cxnId="{04D3FB19-139A-493F-B631-BC5B368C7089}">
      <dgm:prSet/>
      <dgm:spPr/>
      <dgm:t>
        <a:bodyPr/>
        <a:lstStyle/>
        <a:p>
          <a:endParaRPr lang="ru-RU"/>
        </a:p>
      </dgm:t>
    </dgm:pt>
    <dgm:pt modelId="{218405AC-931C-4988-9AF1-9B01BC3A1A32}" type="sibTrans" cxnId="{04D3FB19-139A-493F-B631-BC5B368C7089}">
      <dgm:prSet/>
      <dgm:spPr/>
      <dgm:t>
        <a:bodyPr/>
        <a:lstStyle/>
        <a:p>
          <a:endParaRPr lang="ru-RU"/>
        </a:p>
      </dgm:t>
    </dgm:pt>
    <dgm:pt modelId="{35B74155-70E9-49C5-9D7A-F631A1FFB438}">
      <dgm:prSet custT="1"/>
      <dgm:spPr/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Продолжить работу по созданию условий для наращивания рефлексивного опыта учащихся. </a:t>
          </a:r>
        </a:p>
      </dgm:t>
    </dgm:pt>
    <dgm:pt modelId="{4B295ACC-8D3B-42DD-8376-B8AB9FFC01C9}" type="parTrans" cxnId="{00488064-AA6C-4D05-856C-F485850F7E51}">
      <dgm:prSet/>
      <dgm:spPr/>
      <dgm:t>
        <a:bodyPr/>
        <a:lstStyle/>
        <a:p>
          <a:endParaRPr lang="ru-RU"/>
        </a:p>
      </dgm:t>
    </dgm:pt>
    <dgm:pt modelId="{0F8411E8-0B4A-48B4-ACC5-864FF0A3015C}" type="sibTrans" cxnId="{00488064-AA6C-4D05-856C-F485850F7E51}">
      <dgm:prSet/>
      <dgm:spPr/>
      <dgm:t>
        <a:bodyPr/>
        <a:lstStyle/>
        <a:p>
          <a:endParaRPr lang="ru-RU"/>
        </a:p>
      </dgm:t>
    </dgm:pt>
    <dgm:pt modelId="{5CD776A0-E33C-4820-A2B6-8C4BCF5CC9B0}">
      <dgm:prSet custT="1"/>
      <dgm:spPr/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Разнообразить виды и соответственно приемы формирования контрольно-оценочных действий. </a:t>
          </a:r>
        </a:p>
      </dgm:t>
    </dgm:pt>
    <dgm:pt modelId="{3B5AE902-182B-4B99-9053-52EEC1F85333}" type="parTrans" cxnId="{E6F333ED-93F6-4BCC-9767-C7F316033A84}">
      <dgm:prSet/>
      <dgm:spPr/>
      <dgm:t>
        <a:bodyPr/>
        <a:lstStyle/>
        <a:p>
          <a:endParaRPr lang="ru-RU"/>
        </a:p>
      </dgm:t>
    </dgm:pt>
    <dgm:pt modelId="{37E0EA3E-6CA2-47C4-B7E7-4C9F6C683F89}" type="sibTrans" cxnId="{E6F333ED-93F6-4BCC-9767-C7F316033A84}">
      <dgm:prSet/>
      <dgm:spPr/>
      <dgm:t>
        <a:bodyPr/>
        <a:lstStyle/>
        <a:p>
          <a:endParaRPr lang="ru-RU"/>
        </a:p>
      </dgm:t>
    </dgm:pt>
    <dgm:pt modelId="{4465DA8A-D569-42F1-BBD8-D8404B5768CE}">
      <dgm:prSet custT="1"/>
      <dgm:spPr/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Вести учет учебных достижений. </a:t>
          </a:r>
        </a:p>
      </dgm:t>
    </dgm:pt>
    <dgm:pt modelId="{3BF4FD82-6089-4567-B2C3-68EA30E96DAD}" type="parTrans" cxnId="{A272B4C8-5A59-4D4F-9F48-5F393B74C495}">
      <dgm:prSet/>
      <dgm:spPr/>
      <dgm:t>
        <a:bodyPr/>
        <a:lstStyle/>
        <a:p>
          <a:endParaRPr lang="ru-RU"/>
        </a:p>
      </dgm:t>
    </dgm:pt>
    <dgm:pt modelId="{7F9714AD-0124-4E59-BDE8-70D8BDBB65C0}" type="sibTrans" cxnId="{A272B4C8-5A59-4D4F-9F48-5F393B74C495}">
      <dgm:prSet/>
      <dgm:spPr/>
      <dgm:t>
        <a:bodyPr/>
        <a:lstStyle/>
        <a:p>
          <a:endParaRPr lang="ru-RU"/>
        </a:p>
      </dgm:t>
    </dgm:pt>
    <dgm:pt modelId="{6B686ED7-DA97-471D-88C6-9C453B4D43AC}">
      <dgm:prSet phldrT="[Текст]" custT="1"/>
      <dgm:spPr/>
      <dgm:t>
        <a:bodyPr/>
        <a:lstStyle/>
        <a:p>
          <a:r>
            <a:rPr lang="ru-RU" sz="2000" dirty="0" smtClean="0"/>
            <a:t> Выбери задание, в котором используется данный способ;</a:t>
          </a:r>
        </a:p>
      </dgm:t>
    </dgm:pt>
    <dgm:pt modelId="{CAE557E5-D917-42F6-9C07-42EB2118214A}" type="parTrans" cxnId="{3BB07867-0C6C-4CBD-ACD9-3D97F421D777}">
      <dgm:prSet/>
      <dgm:spPr/>
      <dgm:t>
        <a:bodyPr/>
        <a:lstStyle/>
        <a:p>
          <a:endParaRPr lang="ru-RU"/>
        </a:p>
      </dgm:t>
    </dgm:pt>
    <dgm:pt modelId="{A41A9BB1-D481-4482-9394-3B3057CC2A35}" type="sibTrans" cxnId="{3BB07867-0C6C-4CBD-ACD9-3D97F421D777}">
      <dgm:prSet/>
      <dgm:spPr/>
      <dgm:t>
        <a:bodyPr/>
        <a:lstStyle/>
        <a:p>
          <a:endParaRPr lang="ru-RU"/>
        </a:p>
      </dgm:t>
    </dgm:pt>
    <dgm:pt modelId="{7FBD82DA-2F22-4E49-AA7F-CAF4CD317162}">
      <dgm:prSet phldrT="[Текст]" custT="1"/>
      <dgm:spPr/>
      <dgm:t>
        <a:bodyPr/>
        <a:lstStyle/>
        <a:p>
          <a:r>
            <a:rPr lang="ru-RU" sz="2000" dirty="0" smtClean="0"/>
            <a:t> Выдели из группы заданий то, которое не подходит;</a:t>
          </a:r>
        </a:p>
      </dgm:t>
    </dgm:pt>
    <dgm:pt modelId="{C96F7FAE-304C-42EF-A9DF-8071AA875711}" type="parTrans" cxnId="{D92C46C2-973E-4622-8035-E998E8A30D29}">
      <dgm:prSet/>
      <dgm:spPr/>
      <dgm:t>
        <a:bodyPr/>
        <a:lstStyle/>
        <a:p>
          <a:endParaRPr lang="ru-RU"/>
        </a:p>
      </dgm:t>
    </dgm:pt>
    <dgm:pt modelId="{98D1665D-4F32-453A-9EC8-4B5DF28192E1}" type="sibTrans" cxnId="{D92C46C2-973E-4622-8035-E998E8A30D29}">
      <dgm:prSet/>
      <dgm:spPr/>
      <dgm:t>
        <a:bodyPr/>
        <a:lstStyle/>
        <a:p>
          <a:endParaRPr lang="ru-RU"/>
        </a:p>
      </dgm:t>
    </dgm:pt>
    <dgm:pt modelId="{EFADC1E6-C3E2-474C-9BC8-293538A5EB8E}">
      <dgm:prSet phldrT="[Текст]" custT="1"/>
      <dgm:spPr/>
      <dgm:t>
        <a:bodyPr/>
        <a:lstStyle/>
        <a:p>
          <a:r>
            <a:rPr lang="ru-RU" sz="2000" dirty="0" smtClean="0"/>
            <a:t>Оценочные листы;</a:t>
          </a:r>
        </a:p>
      </dgm:t>
    </dgm:pt>
    <dgm:pt modelId="{A07FDC86-DE2E-4E13-8C1B-76597FABE21B}" type="parTrans" cxnId="{3D15E30E-BC9E-4623-BDFB-5059CDF0C583}">
      <dgm:prSet/>
      <dgm:spPr/>
      <dgm:t>
        <a:bodyPr/>
        <a:lstStyle/>
        <a:p>
          <a:endParaRPr lang="ru-RU"/>
        </a:p>
      </dgm:t>
    </dgm:pt>
    <dgm:pt modelId="{2D202D70-FAD9-4D2B-8EEF-000CE3677DC3}" type="sibTrans" cxnId="{3D15E30E-BC9E-4623-BDFB-5059CDF0C583}">
      <dgm:prSet/>
      <dgm:spPr/>
      <dgm:t>
        <a:bodyPr/>
        <a:lstStyle/>
        <a:p>
          <a:endParaRPr lang="ru-RU"/>
        </a:p>
      </dgm:t>
    </dgm:pt>
    <dgm:pt modelId="{99A87DEC-8377-40B4-B04E-DD27E429E65E}">
      <dgm:prSet phldrT="[Текст]" custT="1"/>
      <dgm:spPr/>
      <dgm:t>
        <a:bodyPr/>
        <a:lstStyle/>
        <a:p>
          <a:r>
            <a:rPr lang="ru-RU" sz="2000" dirty="0" smtClean="0"/>
            <a:t>Оценочные лесенки;</a:t>
          </a:r>
        </a:p>
      </dgm:t>
    </dgm:pt>
    <dgm:pt modelId="{3F5B48AA-D1C9-4C56-8C01-B91EAF8D646F}" type="parTrans" cxnId="{C7683428-A94C-4F62-AD38-4988440B417B}">
      <dgm:prSet/>
      <dgm:spPr/>
      <dgm:t>
        <a:bodyPr/>
        <a:lstStyle/>
        <a:p>
          <a:endParaRPr lang="ru-RU"/>
        </a:p>
      </dgm:t>
    </dgm:pt>
    <dgm:pt modelId="{80919892-F6C1-45D5-B235-0A1ACBBC2E08}" type="sibTrans" cxnId="{C7683428-A94C-4F62-AD38-4988440B417B}">
      <dgm:prSet/>
      <dgm:spPr/>
      <dgm:t>
        <a:bodyPr/>
        <a:lstStyle/>
        <a:p>
          <a:endParaRPr lang="ru-RU"/>
        </a:p>
      </dgm:t>
    </dgm:pt>
    <dgm:pt modelId="{69BE3ABF-201F-42DB-964A-8CAA013A863A}">
      <dgm:prSet phldrT="[Текст]" custT="1"/>
      <dgm:spPr/>
      <dgm:t>
        <a:bodyPr/>
        <a:lstStyle/>
        <a:p>
          <a:r>
            <a:rPr lang="ru-RU" sz="2000" dirty="0" smtClean="0"/>
            <a:t>Работа с алгоритмом.</a:t>
          </a:r>
        </a:p>
      </dgm:t>
    </dgm:pt>
    <dgm:pt modelId="{CE717BC5-6F10-469C-A54F-4768D4DFD4AC}" type="parTrans" cxnId="{45983052-2E60-4144-98E4-268022B165B1}">
      <dgm:prSet/>
      <dgm:spPr/>
      <dgm:t>
        <a:bodyPr/>
        <a:lstStyle/>
        <a:p>
          <a:endParaRPr lang="ru-RU"/>
        </a:p>
      </dgm:t>
    </dgm:pt>
    <dgm:pt modelId="{A0F3FED8-ACE3-4D81-B51E-63483A94CCA2}" type="sibTrans" cxnId="{45983052-2E60-4144-98E4-268022B165B1}">
      <dgm:prSet/>
      <dgm:spPr/>
      <dgm:t>
        <a:bodyPr/>
        <a:lstStyle/>
        <a:p>
          <a:endParaRPr lang="ru-RU"/>
        </a:p>
      </dgm:t>
    </dgm:pt>
    <dgm:pt modelId="{8D2031A4-7C67-44C5-B0AC-7C40AE5AF2E6}" type="pres">
      <dgm:prSet presAssocID="{71A82475-7279-4FB9-ACE0-E6C76A440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FF98C-D7A6-4A4F-AE63-C880F0DD0E3D}" type="pres">
      <dgm:prSet presAssocID="{85805652-CB89-407C-9402-065E6261909C}" presName="composite" presStyleCnt="0"/>
      <dgm:spPr/>
    </dgm:pt>
    <dgm:pt modelId="{C0F799BA-BAF8-488D-B35E-D3ADB009BD5A}" type="pres">
      <dgm:prSet presAssocID="{85805652-CB89-407C-9402-065E6261909C}" presName="parTx" presStyleLbl="alignNode1" presStyleIdx="0" presStyleCnt="2" custScaleX="111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3C4D-FF20-4647-B145-CBBEDFEC8365}" type="pres">
      <dgm:prSet presAssocID="{85805652-CB89-407C-9402-065E6261909C}" presName="desTx" presStyleLbl="alignAccFollowNode1" presStyleIdx="0" presStyleCnt="2" custScaleX="112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36FD3-D17F-42F5-970F-EACFD81AD6F6}" type="pres">
      <dgm:prSet presAssocID="{B8C3D192-BFE6-4C46-B3C2-74519CFFEA47}" presName="space" presStyleCnt="0"/>
      <dgm:spPr/>
    </dgm:pt>
    <dgm:pt modelId="{5F41EC56-E9A9-4980-8FD2-E3F5DEFD7778}" type="pres">
      <dgm:prSet presAssocID="{42F5254A-BB03-4A3B-8E70-52BAEB24F5EF}" presName="composite" presStyleCnt="0"/>
      <dgm:spPr/>
    </dgm:pt>
    <dgm:pt modelId="{7494DE1B-E6D0-40E5-A167-F1C2758DD1ED}" type="pres">
      <dgm:prSet presAssocID="{42F5254A-BB03-4A3B-8E70-52BAEB24F5EF}" presName="parTx" presStyleLbl="alignNode1" presStyleIdx="1" presStyleCnt="2" custScaleX="110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20825-3DC4-49C0-B072-FD1BE09DFF06}" type="pres">
      <dgm:prSet presAssocID="{42F5254A-BB03-4A3B-8E70-52BAEB24F5EF}" presName="desTx" presStyleLbl="alignAccFollowNode1" presStyleIdx="1" presStyleCnt="2" custScaleX="110132" custScaleY="10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F20F5-8328-4D8B-B9B6-F5423BCCB61C}" type="presOf" srcId="{69BE3ABF-201F-42DB-964A-8CAA013A863A}" destId="{6D920825-3DC4-49C0-B072-FD1BE09DFF06}" srcOrd="0" destOrd="5" presId="urn:microsoft.com/office/officeart/2005/8/layout/hList1"/>
    <dgm:cxn modelId="{42C8F4D9-CA50-4AD9-9C85-32D4F23BD75E}" type="presOf" srcId="{4465DA8A-D569-42F1-BBD8-D8404B5768CE}" destId="{D3C73C4D-FF20-4647-B145-CBBEDFEC8365}" srcOrd="0" destOrd="3" presId="urn:microsoft.com/office/officeart/2005/8/layout/hList1"/>
    <dgm:cxn modelId="{13A3C441-BFE4-41AC-B710-76432BDFA86C}" srcId="{71A82475-7279-4FB9-ACE0-E6C76A44035E}" destId="{42F5254A-BB03-4A3B-8E70-52BAEB24F5EF}" srcOrd="1" destOrd="0" parTransId="{1546C305-3872-4EB0-B849-73F64D4EE741}" sibTransId="{9A29591F-86DE-444C-9493-2021DF8A8032}"/>
    <dgm:cxn modelId="{00488064-AA6C-4D05-856C-F485850F7E51}" srcId="{85805652-CB89-407C-9402-065E6261909C}" destId="{35B74155-70E9-49C5-9D7A-F631A1FFB438}" srcOrd="1" destOrd="0" parTransId="{4B295ACC-8D3B-42DD-8376-B8AB9FFC01C9}" sibTransId="{0F8411E8-0B4A-48B4-ACC5-864FF0A3015C}"/>
    <dgm:cxn modelId="{9582FC6B-F037-4CCB-A6EB-71EE5CD8BDDF}" type="presOf" srcId="{85805652-CB89-407C-9402-065E6261909C}" destId="{C0F799BA-BAF8-488D-B35E-D3ADB009BD5A}" srcOrd="0" destOrd="0" presId="urn:microsoft.com/office/officeart/2005/8/layout/hList1"/>
    <dgm:cxn modelId="{57B4D3BD-9412-4E59-8AB2-F3B369550B9B}" type="presOf" srcId="{71A82475-7279-4FB9-ACE0-E6C76A44035E}" destId="{8D2031A4-7C67-44C5-B0AC-7C40AE5AF2E6}" srcOrd="0" destOrd="0" presId="urn:microsoft.com/office/officeart/2005/8/layout/hList1"/>
    <dgm:cxn modelId="{C7683428-A94C-4F62-AD38-4988440B417B}" srcId="{42F5254A-BB03-4A3B-8E70-52BAEB24F5EF}" destId="{99A87DEC-8377-40B4-B04E-DD27E429E65E}" srcOrd="4" destOrd="0" parTransId="{3F5B48AA-D1C9-4C56-8C01-B91EAF8D646F}" sibTransId="{80919892-F6C1-45D5-B235-0A1ACBBC2E08}"/>
    <dgm:cxn modelId="{3BB07867-0C6C-4CBD-ACD9-3D97F421D777}" srcId="{42F5254A-BB03-4A3B-8E70-52BAEB24F5EF}" destId="{6B686ED7-DA97-471D-88C6-9C453B4D43AC}" srcOrd="2" destOrd="0" parTransId="{CAE557E5-D917-42F6-9C07-42EB2118214A}" sibTransId="{A41A9BB1-D481-4482-9394-3B3057CC2A35}"/>
    <dgm:cxn modelId="{B973E3EC-36DF-48BF-A180-B1A520AFADB5}" type="presOf" srcId="{7FBD82DA-2F22-4E49-AA7F-CAF4CD317162}" destId="{6D920825-3DC4-49C0-B072-FD1BE09DFF06}" srcOrd="0" destOrd="1" presId="urn:microsoft.com/office/officeart/2005/8/layout/hList1"/>
    <dgm:cxn modelId="{FD07F934-52E6-4D85-BE06-093A54BDAA92}" type="presOf" srcId="{15095075-0C80-476A-8610-62893670DCFD}" destId="{6D920825-3DC4-49C0-B072-FD1BE09DFF06}" srcOrd="0" destOrd="0" presId="urn:microsoft.com/office/officeart/2005/8/layout/hList1"/>
    <dgm:cxn modelId="{55EABE35-E084-4CBC-B33C-993EF244C62B}" type="presOf" srcId="{EFADC1E6-C3E2-474C-9BC8-293538A5EB8E}" destId="{6D920825-3DC4-49C0-B072-FD1BE09DFF06}" srcOrd="0" destOrd="3" presId="urn:microsoft.com/office/officeart/2005/8/layout/hList1"/>
    <dgm:cxn modelId="{987815EA-50E7-4399-AFD5-971E9ACCF5DA}" type="presOf" srcId="{35B74155-70E9-49C5-9D7A-F631A1FFB438}" destId="{D3C73C4D-FF20-4647-B145-CBBEDFEC8365}" srcOrd="0" destOrd="1" presId="urn:microsoft.com/office/officeart/2005/8/layout/hList1"/>
    <dgm:cxn modelId="{3D15E30E-BC9E-4623-BDFB-5059CDF0C583}" srcId="{42F5254A-BB03-4A3B-8E70-52BAEB24F5EF}" destId="{EFADC1E6-C3E2-474C-9BC8-293538A5EB8E}" srcOrd="3" destOrd="0" parTransId="{A07FDC86-DE2E-4E13-8C1B-76597FABE21B}" sibTransId="{2D202D70-FAD9-4D2B-8EEF-000CE3677DC3}"/>
    <dgm:cxn modelId="{1F1AB35C-7C6F-498D-B156-F5DAEFF36154}" type="presOf" srcId="{99A87DEC-8377-40B4-B04E-DD27E429E65E}" destId="{6D920825-3DC4-49C0-B072-FD1BE09DFF06}" srcOrd="0" destOrd="4" presId="urn:microsoft.com/office/officeart/2005/8/layout/hList1"/>
    <dgm:cxn modelId="{CB6BF574-BE66-4E2E-AF42-A51A6CE05333}" type="presOf" srcId="{5CD776A0-E33C-4820-A2B6-8C4BCF5CC9B0}" destId="{D3C73C4D-FF20-4647-B145-CBBEDFEC8365}" srcOrd="0" destOrd="2" presId="urn:microsoft.com/office/officeart/2005/8/layout/hList1"/>
    <dgm:cxn modelId="{F10BA787-228F-414C-911C-6BA01A3F7C6B}" type="presOf" srcId="{F1526C9E-F983-4B64-916A-17C18FFACA9A}" destId="{D3C73C4D-FF20-4647-B145-CBBEDFEC8365}" srcOrd="0" destOrd="0" presId="urn:microsoft.com/office/officeart/2005/8/layout/hList1"/>
    <dgm:cxn modelId="{F6A0163F-D180-4417-878F-AC9603198510}" srcId="{71A82475-7279-4FB9-ACE0-E6C76A44035E}" destId="{85805652-CB89-407C-9402-065E6261909C}" srcOrd="0" destOrd="0" parTransId="{B5D1AE58-C1F7-4852-8E98-6C9816388A87}" sibTransId="{B8C3D192-BFE6-4C46-B3C2-74519CFFEA47}"/>
    <dgm:cxn modelId="{DDB1B372-9E71-475B-BC39-DF463C507EDE}" srcId="{85805652-CB89-407C-9402-065E6261909C}" destId="{F1526C9E-F983-4B64-916A-17C18FFACA9A}" srcOrd="0" destOrd="0" parTransId="{E59345D4-C582-4BA5-BAC0-223845434BCC}" sibTransId="{C52A1FFD-4B54-42CB-9766-D7938E6D66E7}"/>
    <dgm:cxn modelId="{A272B4C8-5A59-4D4F-9F48-5F393B74C495}" srcId="{85805652-CB89-407C-9402-065E6261909C}" destId="{4465DA8A-D569-42F1-BBD8-D8404B5768CE}" srcOrd="3" destOrd="0" parTransId="{3BF4FD82-6089-4567-B2C3-68EA30E96DAD}" sibTransId="{7F9714AD-0124-4E59-BDE8-70D8BDBB65C0}"/>
    <dgm:cxn modelId="{04D3FB19-139A-493F-B631-BC5B368C7089}" srcId="{42F5254A-BB03-4A3B-8E70-52BAEB24F5EF}" destId="{15095075-0C80-476A-8610-62893670DCFD}" srcOrd="0" destOrd="0" parTransId="{D528B610-8CD4-48C1-9C8E-A2F658F853DB}" sibTransId="{218405AC-931C-4988-9AF1-9B01BC3A1A32}"/>
    <dgm:cxn modelId="{C1907271-2EE2-488D-9365-0911EC4E0074}" type="presOf" srcId="{6B686ED7-DA97-471D-88C6-9C453B4D43AC}" destId="{6D920825-3DC4-49C0-B072-FD1BE09DFF06}" srcOrd="0" destOrd="2" presId="urn:microsoft.com/office/officeart/2005/8/layout/hList1"/>
    <dgm:cxn modelId="{724D4736-B312-48A8-ACEC-2EFD97A1111E}" type="presOf" srcId="{42F5254A-BB03-4A3B-8E70-52BAEB24F5EF}" destId="{7494DE1B-E6D0-40E5-A167-F1C2758DD1ED}" srcOrd="0" destOrd="0" presId="urn:microsoft.com/office/officeart/2005/8/layout/hList1"/>
    <dgm:cxn modelId="{E6F333ED-93F6-4BCC-9767-C7F316033A84}" srcId="{85805652-CB89-407C-9402-065E6261909C}" destId="{5CD776A0-E33C-4820-A2B6-8C4BCF5CC9B0}" srcOrd="2" destOrd="0" parTransId="{3B5AE902-182B-4B99-9053-52EEC1F85333}" sibTransId="{37E0EA3E-6CA2-47C4-B7E7-4C9F6C683F89}"/>
    <dgm:cxn modelId="{D92C46C2-973E-4622-8035-E998E8A30D29}" srcId="{42F5254A-BB03-4A3B-8E70-52BAEB24F5EF}" destId="{7FBD82DA-2F22-4E49-AA7F-CAF4CD317162}" srcOrd="1" destOrd="0" parTransId="{C96F7FAE-304C-42EF-A9DF-8071AA875711}" sibTransId="{98D1665D-4F32-453A-9EC8-4B5DF28192E1}"/>
    <dgm:cxn modelId="{45983052-2E60-4144-98E4-268022B165B1}" srcId="{42F5254A-BB03-4A3B-8E70-52BAEB24F5EF}" destId="{69BE3ABF-201F-42DB-964A-8CAA013A863A}" srcOrd="5" destOrd="0" parTransId="{CE717BC5-6F10-469C-A54F-4768D4DFD4AC}" sibTransId="{A0F3FED8-ACE3-4D81-B51E-63483A94CCA2}"/>
    <dgm:cxn modelId="{4BFF846C-56EB-4D88-8C08-4288EB12EA14}" type="presParOf" srcId="{8D2031A4-7C67-44C5-B0AC-7C40AE5AF2E6}" destId="{44CFF98C-D7A6-4A4F-AE63-C880F0DD0E3D}" srcOrd="0" destOrd="0" presId="urn:microsoft.com/office/officeart/2005/8/layout/hList1"/>
    <dgm:cxn modelId="{044F8CF9-9995-446B-B8ED-F4125A2B5110}" type="presParOf" srcId="{44CFF98C-D7A6-4A4F-AE63-C880F0DD0E3D}" destId="{C0F799BA-BAF8-488D-B35E-D3ADB009BD5A}" srcOrd="0" destOrd="0" presId="urn:microsoft.com/office/officeart/2005/8/layout/hList1"/>
    <dgm:cxn modelId="{5A96B4F7-1A33-4C37-A671-FCB061A085DF}" type="presParOf" srcId="{44CFF98C-D7A6-4A4F-AE63-C880F0DD0E3D}" destId="{D3C73C4D-FF20-4647-B145-CBBEDFEC8365}" srcOrd="1" destOrd="0" presId="urn:microsoft.com/office/officeart/2005/8/layout/hList1"/>
    <dgm:cxn modelId="{CECABAA3-A00B-41EA-97C9-954CDA167DE1}" type="presParOf" srcId="{8D2031A4-7C67-44C5-B0AC-7C40AE5AF2E6}" destId="{3CB36FD3-D17F-42F5-970F-EACFD81AD6F6}" srcOrd="1" destOrd="0" presId="urn:microsoft.com/office/officeart/2005/8/layout/hList1"/>
    <dgm:cxn modelId="{0BF1A925-C200-4BE2-A4DD-49AF98556D36}" type="presParOf" srcId="{8D2031A4-7C67-44C5-B0AC-7C40AE5AF2E6}" destId="{5F41EC56-E9A9-4980-8FD2-E3F5DEFD7778}" srcOrd="2" destOrd="0" presId="urn:microsoft.com/office/officeart/2005/8/layout/hList1"/>
    <dgm:cxn modelId="{B01D30D8-8227-4250-9E4C-80D42FDBDFBD}" type="presParOf" srcId="{5F41EC56-E9A9-4980-8FD2-E3F5DEFD7778}" destId="{7494DE1B-E6D0-40E5-A167-F1C2758DD1ED}" srcOrd="0" destOrd="0" presId="urn:microsoft.com/office/officeart/2005/8/layout/hList1"/>
    <dgm:cxn modelId="{FE409674-6D97-4A4B-AC21-1CD94F685097}" type="presParOf" srcId="{5F41EC56-E9A9-4980-8FD2-E3F5DEFD7778}" destId="{6D920825-3DC4-49C0-B072-FD1BE09DFF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A82475-7279-4FB9-ACE0-E6C76A44035E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5805652-CB89-407C-9402-065E6261909C}">
      <dgm:prSet phldrT="[Текст]" custT="1"/>
      <dgm:spPr/>
      <dgm:t>
        <a:bodyPr/>
        <a:lstStyle/>
        <a:p>
          <a:r>
            <a:rPr lang="ru-RU" sz="2800" b="1" dirty="0" smtClean="0"/>
            <a:t>Задачи</a:t>
          </a:r>
          <a:endParaRPr lang="ru-RU" sz="2800" b="1" dirty="0"/>
        </a:p>
      </dgm:t>
    </dgm:pt>
    <dgm:pt modelId="{B5D1AE58-C1F7-4852-8E98-6C9816388A87}" type="parTrans" cxnId="{F6A0163F-D180-4417-878F-AC9603198510}">
      <dgm:prSet/>
      <dgm:spPr/>
      <dgm:t>
        <a:bodyPr/>
        <a:lstStyle/>
        <a:p>
          <a:endParaRPr lang="ru-RU"/>
        </a:p>
      </dgm:t>
    </dgm:pt>
    <dgm:pt modelId="{B8C3D192-BFE6-4C46-B3C2-74519CFFEA47}" type="sibTrans" cxnId="{F6A0163F-D180-4417-878F-AC9603198510}">
      <dgm:prSet/>
      <dgm:spPr/>
      <dgm:t>
        <a:bodyPr/>
        <a:lstStyle/>
        <a:p>
          <a:endParaRPr lang="ru-RU"/>
        </a:p>
      </dgm:t>
    </dgm:pt>
    <dgm:pt modelId="{F1526C9E-F983-4B64-916A-17C18FFACA9A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accent4"/>
              </a:solidFill>
              <a:latin typeface="+mn-lt"/>
            </a:rPr>
            <a:t> </a:t>
          </a:r>
          <a:r>
            <a:rPr lang="ru-RU" sz="2000" b="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Формировать учебно-познавательную активность и самостоятельность детей в контрольно-оценочной деятельности. </a:t>
          </a:r>
          <a:endParaRPr lang="ru-RU" sz="2000" b="0" dirty="0">
            <a:solidFill>
              <a:schemeClr val="accent4"/>
            </a:solidFill>
            <a:latin typeface="+mn-lt"/>
          </a:endParaRPr>
        </a:p>
      </dgm:t>
    </dgm:pt>
    <dgm:pt modelId="{E59345D4-C582-4BA5-BAC0-223845434BCC}" type="parTrans" cxnId="{DDB1B372-9E71-475B-BC39-DF463C507EDE}">
      <dgm:prSet/>
      <dgm:spPr/>
      <dgm:t>
        <a:bodyPr/>
        <a:lstStyle/>
        <a:p>
          <a:endParaRPr lang="ru-RU"/>
        </a:p>
      </dgm:t>
    </dgm:pt>
    <dgm:pt modelId="{C52A1FFD-4B54-42CB-9766-D7938E6D66E7}" type="sibTrans" cxnId="{DDB1B372-9E71-475B-BC39-DF463C507EDE}">
      <dgm:prSet/>
      <dgm:spPr/>
      <dgm:t>
        <a:bodyPr/>
        <a:lstStyle/>
        <a:p>
          <a:endParaRPr lang="ru-RU"/>
        </a:p>
      </dgm:t>
    </dgm:pt>
    <dgm:pt modelId="{42F5254A-BB03-4A3B-8E70-52BAEB24F5EF}">
      <dgm:prSet phldrT="[Текст]" custT="1"/>
      <dgm:spPr/>
      <dgm:t>
        <a:bodyPr/>
        <a:lstStyle/>
        <a:p>
          <a:r>
            <a:rPr lang="ru-RU" sz="2400" b="1" u="sng" dirty="0" smtClean="0"/>
            <a:t>Приёмы</a:t>
          </a:r>
          <a:endParaRPr lang="ru-RU" sz="2400" b="1" u="sng" dirty="0"/>
        </a:p>
      </dgm:t>
    </dgm:pt>
    <dgm:pt modelId="{1546C305-3872-4EB0-B849-73F64D4EE741}" type="parTrans" cxnId="{13A3C441-BFE4-41AC-B710-76432BDFA86C}">
      <dgm:prSet/>
      <dgm:spPr/>
      <dgm:t>
        <a:bodyPr/>
        <a:lstStyle/>
        <a:p>
          <a:endParaRPr lang="ru-RU"/>
        </a:p>
      </dgm:t>
    </dgm:pt>
    <dgm:pt modelId="{9A29591F-86DE-444C-9493-2021DF8A8032}" type="sibTrans" cxnId="{13A3C441-BFE4-41AC-B710-76432BDFA86C}">
      <dgm:prSet/>
      <dgm:spPr/>
      <dgm:t>
        <a:bodyPr/>
        <a:lstStyle/>
        <a:p>
          <a:endParaRPr lang="ru-RU"/>
        </a:p>
      </dgm:t>
    </dgm:pt>
    <dgm:pt modelId="{15095075-0C80-476A-8610-62893670DCFD}">
      <dgm:prSet phldrT="[Текст]" custT="1"/>
      <dgm:spPr/>
      <dgm:t>
        <a:bodyPr/>
        <a:lstStyle/>
        <a:p>
          <a:r>
            <a:rPr lang="ru-RU" sz="2000" dirty="0" smtClean="0"/>
            <a:t> Посмотри решение и объясни причины ошибок; </a:t>
          </a:r>
          <a:endParaRPr lang="ru-RU" sz="2000" dirty="0"/>
        </a:p>
      </dgm:t>
    </dgm:pt>
    <dgm:pt modelId="{D528B610-8CD4-48C1-9C8E-A2F658F853DB}" type="parTrans" cxnId="{04D3FB19-139A-493F-B631-BC5B368C7089}">
      <dgm:prSet/>
      <dgm:spPr/>
      <dgm:t>
        <a:bodyPr/>
        <a:lstStyle/>
        <a:p>
          <a:endParaRPr lang="ru-RU"/>
        </a:p>
      </dgm:t>
    </dgm:pt>
    <dgm:pt modelId="{218405AC-931C-4988-9AF1-9B01BC3A1A32}" type="sibTrans" cxnId="{04D3FB19-139A-493F-B631-BC5B368C7089}">
      <dgm:prSet/>
      <dgm:spPr/>
      <dgm:t>
        <a:bodyPr/>
        <a:lstStyle/>
        <a:p>
          <a:endParaRPr lang="ru-RU"/>
        </a:p>
      </dgm:t>
    </dgm:pt>
    <dgm:pt modelId="{369B47EB-E3FA-43B6-BAB1-D80775B5BE8A}">
      <dgm:prSet custT="1"/>
      <dgm:spPr/>
      <dgm:t>
        <a:bodyPr/>
        <a:lstStyle/>
        <a:p>
          <a:r>
            <a:rPr lang="ru-RU" sz="2000" b="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Научить детей контролировать и оценивать свои действия, соотносить результат с целью. </a:t>
          </a:r>
          <a:endParaRPr lang="ru-RU" sz="2000" b="0" dirty="0">
            <a:solidFill>
              <a:schemeClr val="accent4"/>
            </a:solidFill>
            <a:latin typeface="+mn-lt"/>
            <a:ea typeface="Cambria Math" pitchFamily="18" charset="0"/>
          </a:endParaRPr>
        </a:p>
      </dgm:t>
    </dgm:pt>
    <dgm:pt modelId="{0E8E729B-3396-4931-A066-7ACF7E3F117E}" type="parTrans" cxnId="{984BF841-24B6-4AC8-9A66-84ED3A688ADD}">
      <dgm:prSet/>
      <dgm:spPr/>
      <dgm:t>
        <a:bodyPr/>
        <a:lstStyle/>
        <a:p>
          <a:endParaRPr lang="ru-RU"/>
        </a:p>
      </dgm:t>
    </dgm:pt>
    <dgm:pt modelId="{BA0241F3-08EC-490C-A6A8-7E25A67802D8}" type="sibTrans" cxnId="{984BF841-24B6-4AC8-9A66-84ED3A688ADD}">
      <dgm:prSet/>
      <dgm:spPr/>
      <dgm:t>
        <a:bodyPr/>
        <a:lstStyle/>
        <a:p>
          <a:endParaRPr lang="ru-RU"/>
        </a:p>
      </dgm:t>
    </dgm:pt>
    <dgm:pt modelId="{A48A1312-9DC7-4E45-AD73-CE12F9E0E48E}">
      <dgm:prSet phldrT="[Текст]" custT="1"/>
      <dgm:spPr/>
      <dgm:t>
        <a:bodyPr/>
        <a:lstStyle/>
        <a:p>
          <a:r>
            <a:rPr lang="ru-RU" sz="2000" dirty="0" smtClean="0"/>
            <a:t>Какие ошибки можно допустить при выполнении  данного задания?</a:t>
          </a:r>
          <a:endParaRPr lang="ru-RU" sz="2000" dirty="0"/>
        </a:p>
      </dgm:t>
    </dgm:pt>
    <dgm:pt modelId="{0F1C937C-9B0A-495D-AEE5-F454656437E9}" type="parTrans" cxnId="{C7E62658-B502-4AE3-BAF8-958996CD7E15}">
      <dgm:prSet/>
      <dgm:spPr/>
      <dgm:t>
        <a:bodyPr/>
        <a:lstStyle/>
        <a:p>
          <a:endParaRPr lang="ru-RU"/>
        </a:p>
      </dgm:t>
    </dgm:pt>
    <dgm:pt modelId="{441A42F9-51D4-4BC0-AD09-2B62B5F9EB32}" type="sibTrans" cxnId="{C7E62658-B502-4AE3-BAF8-958996CD7E15}">
      <dgm:prSet/>
      <dgm:spPr/>
      <dgm:t>
        <a:bodyPr/>
        <a:lstStyle/>
        <a:p>
          <a:endParaRPr lang="ru-RU"/>
        </a:p>
      </dgm:t>
    </dgm:pt>
    <dgm:pt modelId="{B9CDF0C3-7209-4676-A812-5115AC73A8C2}">
      <dgm:prSet phldrT="[Текст]" custT="1"/>
      <dgm:spPr/>
      <dgm:t>
        <a:bodyPr/>
        <a:lstStyle/>
        <a:p>
          <a:r>
            <a:rPr lang="ru-RU" sz="2000" dirty="0" smtClean="0"/>
            <a:t> Составить задания с «ловушкой»</a:t>
          </a:r>
          <a:endParaRPr lang="ru-RU" sz="2000" dirty="0"/>
        </a:p>
      </dgm:t>
    </dgm:pt>
    <dgm:pt modelId="{5E93BAA2-0097-4F94-AB8A-8100C250240E}" type="parTrans" cxnId="{8A1BDD41-1C2E-4C28-BA66-0C4AA68D81C8}">
      <dgm:prSet/>
      <dgm:spPr/>
      <dgm:t>
        <a:bodyPr/>
        <a:lstStyle/>
        <a:p>
          <a:endParaRPr lang="ru-RU"/>
        </a:p>
      </dgm:t>
    </dgm:pt>
    <dgm:pt modelId="{F8C6A6D2-5209-4882-9621-79DB860DB536}" type="sibTrans" cxnId="{8A1BDD41-1C2E-4C28-BA66-0C4AA68D81C8}">
      <dgm:prSet/>
      <dgm:spPr/>
      <dgm:t>
        <a:bodyPr/>
        <a:lstStyle/>
        <a:p>
          <a:endParaRPr lang="ru-RU"/>
        </a:p>
      </dgm:t>
    </dgm:pt>
    <dgm:pt modelId="{870AA98C-05DC-4C92-BE7F-5F827B5447F1}">
      <dgm:prSet phldrT="[Текст]" custT="1"/>
      <dgm:spPr/>
      <dgm:t>
        <a:bodyPr/>
        <a:lstStyle/>
        <a:p>
          <a:r>
            <a:rPr lang="ru-RU" sz="2000" dirty="0" smtClean="0"/>
            <a:t> Классифицировать задания по сложности. </a:t>
          </a:r>
          <a:endParaRPr lang="ru-RU" sz="2000" dirty="0"/>
        </a:p>
      </dgm:t>
    </dgm:pt>
    <dgm:pt modelId="{EB222A1B-F399-42A1-95A7-22A758C4EE8A}" type="parTrans" cxnId="{F969F109-1F63-4435-8BEF-A6FEFAA90CC1}">
      <dgm:prSet/>
      <dgm:spPr/>
      <dgm:t>
        <a:bodyPr/>
        <a:lstStyle/>
        <a:p>
          <a:endParaRPr lang="ru-RU"/>
        </a:p>
      </dgm:t>
    </dgm:pt>
    <dgm:pt modelId="{9C1F516E-98D4-45F8-BE6E-AA0BB36B3876}" type="sibTrans" cxnId="{F969F109-1F63-4435-8BEF-A6FEFAA90CC1}">
      <dgm:prSet/>
      <dgm:spPr/>
      <dgm:t>
        <a:bodyPr/>
        <a:lstStyle/>
        <a:p>
          <a:endParaRPr lang="ru-RU"/>
        </a:p>
      </dgm:t>
    </dgm:pt>
    <dgm:pt modelId="{8542E88D-A73A-482E-BE65-58862809ED01}">
      <dgm:prSet phldrT="[Текст]" custT="1"/>
      <dgm:spPr/>
      <dgm:t>
        <a:bodyPr/>
        <a:lstStyle/>
        <a:p>
          <a:r>
            <a:rPr lang="ru-RU" sz="2000" dirty="0" smtClean="0"/>
            <a:t> Выбрать задание из предложенных, разных по сложности</a:t>
          </a:r>
          <a:endParaRPr lang="ru-RU" sz="2000" dirty="0"/>
        </a:p>
      </dgm:t>
    </dgm:pt>
    <dgm:pt modelId="{F1B54C4D-B080-405F-A8DF-589FEB071832}" type="parTrans" cxnId="{47DF96CD-ADFF-42B8-A2E5-31358F2B61CA}">
      <dgm:prSet/>
      <dgm:spPr/>
      <dgm:t>
        <a:bodyPr/>
        <a:lstStyle/>
        <a:p>
          <a:endParaRPr lang="ru-RU"/>
        </a:p>
      </dgm:t>
    </dgm:pt>
    <dgm:pt modelId="{61CC7C90-46DE-472C-BE84-906EC33A6408}" type="sibTrans" cxnId="{47DF96CD-ADFF-42B8-A2E5-31358F2B61CA}">
      <dgm:prSet/>
      <dgm:spPr/>
      <dgm:t>
        <a:bodyPr/>
        <a:lstStyle/>
        <a:p>
          <a:endParaRPr lang="ru-RU"/>
        </a:p>
      </dgm:t>
    </dgm:pt>
    <dgm:pt modelId="{8D2031A4-7C67-44C5-B0AC-7C40AE5AF2E6}" type="pres">
      <dgm:prSet presAssocID="{71A82475-7279-4FB9-ACE0-E6C76A440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FF98C-D7A6-4A4F-AE63-C880F0DD0E3D}" type="pres">
      <dgm:prSet presAssocID="{85805652-CB89-407C-9402-065E6261909C}" presName="composite" presStyleCnt="0"/>
      <dgm:spPr/>
    </dgm:pt>
    <dgm:pt modelId="{C0F799BA-BAF8-488D-B35E-D3ADB009BD5A}" type="pres">
      <dgm:prSet presAssocID="{85805652-CB89-407C-9402-065E6261909C}" presName="parTx" presStyleLbl="alignNode1" presStyleIdx="0" presStyleCnt="2" custScaleX="111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3C4D-FF20-4647-B145-CBBEDFEC8365}" type="pres">
      <dgm:prSet presAssocID="{85805652-CB89-407C-9402-065E6261909C}" presName="desTx" presStyleLbl="alignAccFollowNode1" presStyleIdx="0" presStyleCnt="2" custScaleX="112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36FD3-D17F-42F5-970F-EACFD81AD6F6}" type="pres">
      <dgm:prSet presAssocID="{B8C3D192-BFE6-4C46-B3C2-74519CFFEA47}" presName="space" presStyleCnt="0"/>
      <dgm:spPr/>
    </dgm:pt>
    <dgm:pt modelId="{5F41EC56-E9A9-4980-8FD2-E3F5DEFD7778}" type="pres">
      <dgm:prSet presAssocID="{42F5254A-BB03-4A3B-8E70-52BAEB24F5EF}" presName="composite" presStyleCnt="0"/>
      <dgm:spPr/>
    </dgm:pt>
    <dgm:pt modelId="{7494DE1B-E6D0-40E5-A167-F1C2758DD1ED}" type="pres">
      <dgm:prSet presAssocID="{42F5254A-BB03-4A3B-8E70-52BAEB24F5EF}" presName="parTx" presStyleLbl="alignNode1" presStyleIdx="1" presStyleCnt="2" custScaleX="110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20825-3DC4-49C0-B072-FD1BE09DFF06}" type="pres">
      <dgm:prSet presAssocID="{42F5254A-BB03-4A3B-8E70-52BAEB24F5EF}" presName="desTx" presStyleLbl="alignAccFollowNode1" presStyleIdx="1" presStyleCnt="2" custScaleX="110132" custScaleY="10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3C441-BFE4-41AC-B710-76432BDFA86C}" srcId="{71A82475-7279-4FB9-ACE0-E6C76A44035E}" destId="{42F5254A-BB03-4A3B-8E70-52BAEB24F5EF}" srcOrd="1" destOrd="0" parTransId="{1546C305-3872-4EB0-B849-73F64D4EE741}" sibTransId="{9A29591F-86DE-444C-9493-2021DF8A8032}"/>
    <dgm:cxn modelId="{8A1BDD41-1C2E-4C28-BA66-0C4AA68D81C8}" srcId="{42F5254A-BB03-4A3B-8E70-52BAEB24F5EF}" destId="{B9CDF0C3-7209-4676-A812-5115AC73A8C2}" srcOrd="2" destOrd="0" parTransId="{5E93BAA2-0097-4F94-AB8A-8100C250240E}" sibTransId="{F8C6A6D2-5209-4882-9621-79DB860DB536}"/>
    <dgm:cxn modelId="{61C859F4-9F51-4740-B79D-1AAB7C21094F}" type="presOf" srcId="{870AA98C-05DC-4C92-BE7F-5F827B5447F1}" destId="{6D920825-3DC4-49C0-B072-FD1BE09DFF06}" srcOrd="0" destOrd="3" presId="urn:microsoft.com/office/officeart/2005/8/layout/hList1"/>
    <dgm:cxn modelId="{0046811F-FF6B-431A-9679-E48152F3E678}" type="presOf" srcId="{71A82475-7279-4FB9-ACE0-E6C76A44035E}" destId="{8D2031A4-7C67-44C5-B0AC-7C40AE5AF2E6}" srcOrd="0" destOrd="0" presId="urn:microsoft.com/office/officeart/2005/8/layout/hList1"/>
    <dgm:cxn modelId="{FCB07839-EE10-492C-A612-45184080C35E}" type="presOf" srcId="{8542E88D-A73A-482E-BE65-58862809ED01}" destId="{6D920825-3DC4-49C0-B072-FD1BE09DFF06}" srcOrd="0" destOrd="4" presId="urn:microsoft.com/office/officeart/2005/8/layout/hList1"/>
    <dgm:cxn modelId="{47DF96CD-ADFF-42B8-A2E5-31358F2B61CA}" srcId="{42F5254A-BB03-4A3B-8E70-52BAEB24F5EF}" destId="{8542E88D-A73A-482E-BE65-58862809ED01}" srcOrd="4" destOrd="0" parTransId="{F1B54C4D-B080-405F-A8DF-589FEB071832}" sibTransId="{61CC7C90-46DE-472C-BE84-906EC33A6408}"/>
    <dgm:cxn modelId="{47EE8499-724C-4277-BEEF-61D0209AB883}" type="presOf" srcId="{A48A1312-9DC7-4E45-AD73-CE12F9E0E48E}" destId="{6D920825-3DC4-49C0-B072-FD1BE09DFF06}" srcOrd="0" destOrd="1" presId="urn:microsoft.com/office/officeart/2005/8/layout/hList1"/>
    <dgm:cxn modelId="{C7B4676B-E419-479D-874A-A46B3949375A}" type="presOf" srcId="{B9CDF0C3-7209-4676-A812-5115AC73A8C2}" destId="{6D920825-3DC4-49C0-B072-FD1BE09DFF06}" srcOrd="0" destOrd="2" presId="urn:microsoft.com/office/officeart/2005/8/layout/hList1"/>
    <dgm:cxn modelId="{6ADA404F-594D-4627-AC86-AB2729D8718E}" type="presOf" srcId="{369B47EB-E3FA-43B6-BAB1-D80775B5BE8A}" destId="{D3C73C4D-FF20-4647-B145-CBBEDFEC8365}" srcOrd="0" destOrd="1" presId="urn:microsoft.com/office/officeart/2005/8/layout/hList1"/>
    <dgm:cxn modelId="{F969F109-1F63-4435-8BEF-A6FEFAA90CC1}" srcId="{42F5254A-BB03-4A3B-8E70-52BAEB24F5EF}" destId="{870AA98C-05DC-4C92-BE7F-5F827B5447F1}" srcOrd="3" destOrd="0" parTransId="{EB222A1B-F399-42A1-95A7-22A758C4EE8A}" sibTransId="{9C1F516E-98D4-45F8-BE6E-AA0BB36B3876}"/>
    <dgm:cxn modelId="{C9021DB1-D421-4309-82F5-A6318E7B7E2B}" type="presOf" srcId="{15095075-0C80-476A-8610-62893670DCFD}" destId="{6D920825-3DC4-49C0-B072-FD1BE09DFF06}" srcOrd="0" destOrd="0" presId="urn:microsoft.com/office/officeart/2005/8/layout/hList1"/>
    <dgm:cxn modelId="{F6A0163F-D180-4417-878F-AC9603198510}" srcId="{71A82475-7279-4FB9-ACE0-E6C76A44035E}" destId="{85805652-CB89-407C-9402-065E6261909C}" srcOrd="0" destOrd="0" parTransId="{B5D1AE58-C1F7-4852-8E98-6C9816388A87}" sibTransId="{B8C3D192-BFE6-4C46-B3C2-74519CFFEA47}"/>
    <dgm:cxn modelId="{DCF6CE0A-C370-4DAE-B369-DBE56F0C59B7}" type="presOf" srcId="{F1526C9E-F983-4B64-916A-17C18FFACA9A}" destId="{D3C73C4D-FF20-4647-B145-CBBEDFEC8365}" srcOrd="0" destOrd="0" presId="urn:microsoft.com/office/officeart/2005/8/layout/hList1"/>
    <dgm:cxn modelId="{40E1B934-5184-480D-9D32-16A30D65A279}" type="presOf" srcId="{42F5254A-BB03-4A3B-8E70-52BAEB24F5EF}" destId="{7494DE1B-E6D0-40E5-A167-F1C2758DD1ED}" srcOrd="0" destOrd="0" presId="urn:microsoft.com/office/officeart/2005/8/layout/hList1"/>
    <dgm:cxn modelId="{C7E62658-B502-4AE3-BAF8-958996CD7E15}" srcId="{42F5254A-BB03-4A3B-8E70-52BAEB24F5EF}" destId="{A48A1312-9DC7-4E45-AD73-CE12F9E0E48E}" srcOrd="1" destOrd="0" parTransId="{0F1C937C-9B0A-495D-AEE5-F454656437E9}" sibTransId="{441A42F9-51D4-4BC0-AD09-2B62B5F9EB32}"/>
    <dgm:cxn modelId="{984BF841-24B6-4AC8-9A66-84ED3A688ADD}" srcId="{85805652-CB89-407C-9402-065E6261909C}" destId="{369B47EB-E3FA-43B6-BAB1-D80775B5BE8A}" srcOrd="1" destOrd="0" parTransId="{0E8E729B-3396-4931-A066-7ACF7E3F117E}" sibTransId="{BA0241F3-08EC-490C-A6A8-7E25A67802D8}"/>
    <dgm:cxn modelId="{DDB1B372-9E71-475B-BC39-DF463C507EDE}" srcId="{85805652-CB89-407C-9402-065E6261909C}" destId="{F1526C9E-F983-4B64-916A-17C18FFACA9A}" srcOrd="0" destOrd="0" parTransId="{E59345D4-C582-4BA5-BAC0-223845434BCC}" sibTransId="{C52A1FFD-4B54-42CB-9766-D7938E6D66E7}"/>
    <dgm:cxn modelId="{04D3FB19-139A-493F-B631-BC5B368C7089}" srcId="{42F5254A-BB03-4A3B-8E70-52BAEB24F5EF}" destId="{15095075-0C80-476A-8610-62893670DCFD}" srcOrd="0" destOrd="0" parTransId="{D528B610-8CD4-48C1-9C8E-A2F658F853DB}" sibTransId="{218405AC-931C-4988-9AF1-9B01BC3A1A32}"/>
    <dgm:cxn modelId="{17D42E9E-8A2C-4427-937E-09971168BADA}" type="presOf" srcId="{85805652-CB89-407C-9402-065E6261909C}" destId="{C0F799BA-BAF8-488D-B35E-D3ADB009BD5A}" srcOrd="0" destOrd="0" presId="urn:microsoft.com/office/officeart/2005/8/layout/hList1"/>
    <dgm:cxn modelId="{E717C4AD-D85E-427D-B77E-6CFD553748F1}" type="presParOf" srcId="{8D2031A4-7C67-44C5-B0AC-7C40AE5AF2E6}" destId="{44CFF98C-D7A6-4A4F-AE63-C880F0DD0E3D}" srcOrd="0" destOrd="0" presId="urn:microsoft.com/office/officeart/2005/8/layout/hList1"/>
    <dgm:cxn modelId="{B77A58A4-DF11-473A-8E23-77A84520B383}" type="presParOf" srcId="{44CFF98C-D7A6-4A4F-AE63-C880F0DD0E3D}" destId="{C0F799BA-BAF8-488D-B35E-D3ADB009BD5A}" srcOrd="0" destOrd="0" presId="urn:microsoft.com/office/officeart/2005/8/layout/hList1"/>
    <dgm:cxn modelId="{B60AD103-7490-4DA8-9C0B-E1A5FACB6230}" type="presParOf" srcId="{44CFF98C-D7A6-4A4F-AE63-C880F0DD0E3D}" destId="{D3C73C4D-FF20-4647-B145-CBBEDFEC8365}" srcOrd="1" destOrd="0" presId="urn:microsoft.com/office/officeart/2005/8/layout/hList1"/>
    <dgm:cxn modelId="{681B3F8D-8AB9-44B9-B216-6E8CB3F30E05}" type="presParOf" srcId="{8D2031A4-7C67-44C5-B0AC-7C40AE5AF2E6}" destId="{3CB36FD3-D17F-42F5-970F-EACFD81AD6F6}" srcOrd="1" destOrd="0" presId="urn:microsoft.com/office/officeart/2005/8/layout/hList1"/>
    <dgm:cxn modelId="{07CC7693-D00A-4DCC-9DB9-FF572FC1F10E}" type="presParOf" srcId="{8D2031A4-7C67-44C5-B0AC-7C40AE5AF2E6}" destId="{5F41EC56-E9A9-4980-8FD2-E3F5DEFD7778}" srcOrd="2" destOrd="0" presId="urn:microsoft.com/office/officeart/2005/8/layout/hList1"/>
    <dgm:cxn modelId="{A48AA9AB-DD0C-41E3-A44B-73994C514297}" type="presParOf" srcId="{5F41EC56-E9A9-4980-8FD2-E3F5DEFD7778}" destId="{7494DE1B-E6D0-40E5-A167-F1C2758DD1ED}" srcOrd="0" destOrd="0" presId="urn:microsoft.com/office/officeart/2005/8/layout/hList1"/>
    <dgm:cxn modelId="{4A9692BF-5DC6-4480-B3FF-074662A87AFC}" type="presParOf" srcId="{5F41EC56-E9A9-4980-8FD2-E3F5DEFD7778}" destId="{6D920825-3DC4-49C0-B072-FD1BE09DFF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A82475-7279-4FB9-ACE0-E6C76A44035E}" type="doc">
      <dgm:prSet loTypeId="urn:microsoft.com/office/officeart/2005/8/layout/h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5805652-CB89-407C-9402-065E6261909C}">
      <dgm:prSet phldrT="[Текст]" custT="1"/>
      <dgm:spPr/>
      <dgm:t>
        <a:bodyPr/>
        <a:lstStyle/>
        <a:p>
          <a:r>
            <a:rPr lang="ru-RU" sz="2800" b="1" dirty="0" smtClean="0"/>
            <a:t>Задачи</a:t>
          </a:r>
          <a:endParaRPr lang="ru-RU" sz="2800" b="1" dirty="0"/>
        </a:p>
      </dgm:t>
    </dgm:pt>
    <dgm:pt modelId="{B5D1AE58-C1F7-4852-8E98-6C9816388A87}" type="parTrans" cxnId="{F6A0163F-D180-4417-878F-AC9603198510}">
      <dgm:prSet/>
      <dgm:spPr/>
      <dgm:t>
        <a:bodyPr/>
        <a:lstStyle/>
        <a:p>
          <a:endParaRPr lang="ru-RU"/>
        </a:p>
      </dgm:t>
    </dgm:pt>
    <dgm:pt modelId="{B8C3D192-BFE6-4C46-B3C2-74519CFFEA47}" type="sibTrans" cxnId="{F6A0163F-D180-4417-878F-AC9603198510}">
      <dgm:prSet/>
      <dgm:spPr/>
      <dgm:t>
        <a:bodyPr/>
        <a:lstStyle/>
        <a:p>
          <a:endParaRPr lang="ru-RU"/>
        </a:p>
      </dgm:t>
    </dgm:pt>
    <dgm:pt modelId="{F1526C9E-F983-4B64-916A-17C18FFACA9A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accent4"/>
              </a:solidFill>
              <a:latin typeface="+mn-lt"/>
            </a:rPr>
            <a:t> </a:t>
          </a:r>
          <a:r>
            <a:rPr lang="ru-RU" sz="2000" b="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Введение предупреждающего контроля. Сравнение результатов с образцом, эталоном через систему необходимых условий, т.е. при каких условиях возможен результат. </a:t>
          </a:r>
          <a:endParaRPr lang="ru-RU" sz="2000" b="0" dirty="0">
            <a:solidFill>
              <a:schemeClr val="accent4"/>
            </a:solidFill>
            <a:latin typeface="+mn-lt"/>
          </a:endParaRPr>
        </a:p>
      </dgm:t>
    </dgm:pt>
    <dgm:pt modelId="{E59345D4-C582-4BA5-BAC0-223845434BCC}" type="parTrans" cxnId="{DDB1B372-9E71-475B-BC39-DF463C507EDE}">
      <dgm:prSet/>
      <dgm:spPr/>
      <dgm:t>
        <a:bodyPr/>
        <a:lstStyle/>
        <a:p>
          <a:endParaRPr lang="ru-RU"/>
        </a:p>
      </dgm:t>
    </dgm:pt>
    <dgm:pt modelId="{C52A1FFD-4B54-42CB-9766-D7938E6D66E7}" type="sibTrans" cxnId="{DDB1B372-9E71-475B-BC39-DF463C507EDE}">
      <dgm:prSet/>
      <dgm:spPr/>
      <dgm:t>
        <a:bodyPr/>
        <a:lstStyle/>
        <a:p>
          <a:endParaRPr lang="ru-RU"/>
        </a:p>
      </dgm:t>
    </dgm:pt>
    <dgm:pt modelId="{42F5254A-BB03-4A3B-8E70-52BAEB24F5EF}">
      <dgm:prSet phldrT="[Текст]" custT="1"/>
      <dgm:spPr/>
      <dgm:t>
        <a:bodyPr/>
        <a:lstStyle/>
        <a:p>
          <a:r>
            <a:rPr lang="ru-RU" sz="2400" b="1" u="sng" dirty="0" smtClean="0"/>
            <a:t>Приёмы</a:t>
          </a:r>
          <a:endParaRPr lang="ru-RU" sz="2400" b="1" u="sng" dirty="0"/>
        </a:p>
      </dgm:t>
    </dgm:pt>
    <dgm:pt modelId="{1546C305-3872-4EB0-B849-73F64D4EE741}" type="parTrans" cxnId="{13A3C441-BFE4-41AC-B710-76432BDFA86C}">
      <dgm:prSet/>
      <dgm:spPr/>
      <dgm:t>
        <a:bodyPr/>
        <a:lstStyle/>
        <a:p>
          <a:endParaRPr lang="ru-RU"/>
        </a:p>
      </dgm:t>
    </dgm:pt>
    <dgm:pt modelId="{9A29591F-86DE-444C-9493-2021DF8A8032}" type="sibTrans" cxnId="{13A3C441-BFE4-41AC-B710-76432BDFA86C}">
      <dgm:prSet/>
      <dgm:spPr/>
      <dgm:t>
        <a:bodyPr/>
        <a:lstStyle/>
        <a:p>
          <a:endParaRPr lang="ru-RU"/>
        </a:p>
      </dgm:t>
    </dgm:pt>
    <dgm:pt modelId="{15095075-0C80-476A-8610-62893670DCFD}">
      <dgm:prSet phldrT="[Текст]" custT="1"/>
      <dgm:spPr/>
      <dgm:t>
        <a:bodyPr/>
        <a:lstStyle/>
        <a:p>
          <a:r>
            <a:rPr lang="ru-RU" sz="2000" dirty="0" smtClean="0"/>
            <a:t>Определить то, что будем проверять. </a:t>
          </a:r>
          <a:endParaRPr lang="ru-RU" sz="2000" dirty="0"/>
        </a:p>
      </dgm:t>
    </dgm:pt>
    <dgm:pt modelId="{D528B610-8CD4-48C1-9C8E-A2F658F853DB}" type="parTrans" cxnId="{04D3FB19-139A-493F-B631-BC5B368C7089}">
      <dgm:prSet/>
      <dgm:spPr/>
      <dgm:t>
        <a:bodyPr/>
        <a:lstStyle/>
        <a:p>
          <a:endParaRPr lang="ru-RU"/>
        </a:p>
      </dgm:t>
    </dgm:pt>
    <dgm:pt modelId="{218405AC-931C-4988-9AF1-9B01BC3A1A32}" type="sibTrans" cxnId="{04D3FB19-139A-493F-B631-BC5B368C7089}">
      <dgm:prSet/>
      <dgm:spPr/>
      <dgm:t>
        <a:bodyPr/>
        <a:lstStyle/>
        <a:p>
          <a:endParaRPr lang="ru-RU"/>
        </a:p>
      </dgm:t>
    </dgm:pt>
    <dgm:pt modelId="{899624B9-B934-45FB-A62B-98A5EBA94086}">
      <dgm:prSet custT="1"/>
      <dgm:spPr/>
      <dgm:t>
        <a:bodyPr/>
        <a:lstStyle/>
        <a:p>
          <a:r>
            <a:rPr lang="ru-RU" sz="2000" b="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Обучение планированию с отсутствующими звеньями. </a:t>
          </a:r>
          <a:endParaRPr lang="ru-RU" sz="2000" b="0" dirty="0">
            <a:solidFill>
              <a:schemeClr val="accent4"/>
            </a:solidFill>
            <a:latin typeface="+mn-lt"/>
            <a:ea typeface="Cambria Math" pitchFamily="18" charset="0"/>
          </a:endParaRPr>
        </a:p>
      </dgm:t>
    </dgm:pt>
    <dgm:pt modelId="{F689CD55-C2C8-40BC-BCCC-1D74667A5D93}" type="parTrans" cxnId="{A8898221-9E67-43A9-9BAF-C2C932362EE6}">
      <dgm:prSet/>
      <dgm:spPr/>
      <dgm:t>
        <a:bodyPr/>
        <a:lstStyle/>
        <a:p>
          <a:endParaRPr lang="ru-RU"/>
        </a:p>
      </dgm:t>
    </dgm:pt>
    <dgm:pt modelId="{DB3C005B-6AB6-4D96-9403-D5956D8B04A5}" type="sibTrans" cxnId="{A8898221-9E67-43A9-9BAF-C2C932362EE6}">
      <dgm:prSet/>
      <dgm:spPr/>
      <dgm:t>
        <a:bodyPr/>
        <a:lstStyle/>
        <a:p>
          <a:endParaRPr lang="ru-RU"/>
        </a:p>
      </dgm:t>
    </dgm:pt>
    <dgm:pt modelId="{39F62428-1D27-4FE0-8945-9E5C75347A4F}">
      <dgm:prSet phldrT="[Текст]" custT="1"/>
      <dgm:spPr/>
      <dgm:t>
        <a:bodyPr/>
        <a:lstStyle/>
        <a:p>
          <a:r>
            <a:rPr lang="ru-RU" sz="2000" dirty="0" smtClean="0"/>
            <a:t>Определить уровень сложности заданий по баллам.</a:t>
          </a:r>
          <a:endParaRPr lang="ru-RU" sz="2000" dirty="0"/>
        </a:p>
      </dgm:t>
    </dgm:pt>
    <dgm:pt modelId="{9C567C43-9207-4785-B6F7-52A8E0DF6F4C}" type="parTrans" cxnId="{321A7D39-3243-415B-9B87-7E6DE55D9605}">
      <dgm:prSet/>
      <dgm:spPr/>
      <dgm:t>
        <a:bodyPr/>
        <a:lstStyle/>
        <a:p>
          <a:endParaRPr lang="ru-RU"/>
        </a:p>
      </dgm:t>
    </dgm:pt>
    <dgm:pt modelId="{0943669D-0392-4596-83EC-2FCF9F9D62B3}" type="sibTrans" cxnId="{321A7D39-3243-415B-9B87-7E6DE55D9605}">
      <dgm:prSet/>
      <dgm:spPr/>
      <dgm:t>
        <a:bodyPr/>
        <a:lstStyle/>
        <a:p>
          <a:endParaRPr lang="ru-RU"/>
        </a:p>
      </dgm:t>
    </dgm:pt>
    <dgm:pt modelId="{E5028AED-ABB0-426C-9386-550A0DF77DD0}">
      <dgm:prSet phldrT="[Текст]" custT="1"/>
      <dgm:spPr/>
      <dgm:t>
        <a:bodyPr/>
        <a:lstStyle/>
        <a:p>
          <a:r>
            <a:rPr lang="ru-RU" sz="2000" dirty="0" smtClean="0"/>
            <a:t> Сопоставить работы с образцом. </a:t>
          </a:r>
          <a:endParaRPr lang="ru-RU" sz="2000" dirty="0"/>
        </a:p>
      </dgm:t>
    </dgm:pt>
    <dgm:pt modelId="{A4C1991E-7AB1-4414-A826-2B75C834C936}" type="parTrans" cxnId="{18D346AA-3C8D-4347-9B64-D297257144B4}">
      <dgm:prSet/>
      <dgm:spPr/>
      <dgm:t>
        <a:bodyPr/>
        <a:lstStyle/>
        <a:p>
          <a:endParaRPr lang="ru-RU"/>
        </a:p>
      </dgm:t>
    </dgm:pt>
    <dgm:pt modelId="{30A7E4E7-4EFE-4607-B354-9049A89857FE}" type="sibTrans" cxnId="{18D346AA-3C8D-4347-9B64-D297257144B4}">
      <dgm:prSet/>
      <dgm:spPr/>
      <dgm:t>
        <a:bodyPr/>
        <a:lstStyle/>
        <a:p>
          <a:endParaRPr lang="ru-RU"/>
        </a:p>
      </dgm:t>
    </dgm:pt>
    <dgm:pt modelId="{5F929DF6-2EFA-4A10-AFF5-7571AC1AAC47}">
      <dgm:prSet phldrT="[Текст]" custT="1"/>
      <dgm:spPr/>
      <dgm:t>
        <a:bodyPr/>
        <a:lstStyle/>
        <a:p>
          <a:r>
            <a:rPr lang="ru-RU" sz="2000" dirty="0" smtClean="0"/>
            <a:t>Охарактеризовать ошибки и выдвинуть гипотезы об их причинах.</a:t>
          </a:r>
          <a:endParaRPr lang="ru-RU" sz="2000" dirty="0"/>
        </a:p>
      </dgm:t>
    </dgm:pt>
    <dgm:pt modelId="{80FAE63E-C9E0-4C66-9EB8-73000B695BA1}" type="parTrans" cxnId="{BA901A58-FCBA-4136-95C1-6E2E7076DFBF}">
      <dgm:prSet/>
      <dgm:spPr/>
      <dgm:t>
        <a:bodyPr/>
        <a:lstStyle/>
        <a:p>
          <a:endParaRPr lang="ru-RU"/>
        </a:p>
      </dgm:t>
    </dgm:pt>
    <dgm:pt modelId="{C9B273DF-1715-4C23-8A73-CCB6A51EBAB9}" type="sibTrans" cxnId="{BA901A58-FCBA-4136-95C1-6E2E7076DFBF}">
      <dgm:prSet/>
      <dgm:spPr/>
      <dgm:t>
        <a:bodyPr/>
        <a:lstStyle/>
        <a:p>
          <a:endParaRPr lang="ru-RU"/>
        </a:p>
      </dgm:t>
    </dgm:pt>
    <dgm:pt modelId="{B17A837E-9955-4319-A163-6E6351C4DF33}">
      <dgm:prSet phldrT="[Текст]" custT="1"/>
      <dgm:spPr/>
      <dgm:t>
        <a:bodyPr/>
        <a:lstStyle/>
        <a:p>
          <a:r>
            <a:rPr lang="ru-RU" sz="2000" dirty="0" smtClean="0"/>
            <a:t>Составить проверочные задания.</a:t>
          </a:r>
          <a:endParaRPr lang="ru-RU" sz="2000" dirty="0"/>
        </a:p>
      </dgm:t>
    </dgm:pt>
    <dgm:pt modelId="{B7B69154-9F5E-4397-9633-52AAA7413584}" type="parTrans" cxnId="{176D5597-B05C-4E2D-92E5-A81FB1E71A6D}">
      <dgm:prSet/>
      <dgm:spPr/>
      <dgm:t>
        <a:bodyPr/>
        <a:lstStyle/>
        <a:p>
          <a:endParaRPr lang="ru-RU"/>
        </a:p>
      </dgm:t>
    </dgm:pt>
    <dgm:pt modelId="{70D20B44-D16B-4061-87B0-2446A4A11B41}" type="sibTrans" cxnId="{176D5597-B05C-4E2D-92E5-A81FB1E71A6D}">
      <dgm:prSet/>
      <dgm:spPr/>
      <dgm:t>
        <a:bodyPr/>
        <a:lstStyle/>
        <a:p>
          <a:endParaRPr lang="ru-RU"/>
        </a:p>
      </dgm:t>
    </dgm:pt>
    <dgm:pt modelId="{53362EF6-2A57-42CF-814D-CA8A020CD796}">
      <dgm:prSet phldrT="[Текст]" custT="1"/>
      <dgm:spPr/>
      <dgm:t>
        <a:bodyPr/>
        <a:lstStyle/>
        <a:p>
          <a:r>
            <a:rPr lang="ru-RU" sz="2000" dirty="0" smtClean="0"/>
            <a:t>Составить образец для проверки работы.</a:t>
          </a:r>
          <a:endParaRPr lang="ru-RU" sz="2000" dirty="0"/>
        </a:p>
      </dgm:t>
    </dgm:pt>
    <dgm:pt modelId="{F21273A3-DB6B-459A-A4AB-53190ABEA501}" type="parTrans" cxnId="{2884E74D-E7C2-4481-ABE5-341E6AC5DF2E}">
      <dgm:prSet/>
      <dgm:spPr/>
      <dgm:t>
        <a:bodyPr/>
        <a:lstStyle/>
        <a:p>
          <a:endParaRPr lang="ru-RU"/>
        </a:p>
      </dgm:t>
    </dgm:pt>
    <dgm:pt modelId="{ABB88566-51E6-4681-B21C-CE1AAFD37084}" type="sibTrans" cxnId="{2884E74D-E7C2-4481-ABE5-341E6AC5DF2E}">
      <dgm:prSet/>
      <dgm:spPr/>
      <dgm:t>
        <a:bodyPr/>
        <a:lstStyle/>
        <a:p>
          <a:endParaRPr lang="ru-RU"/>
        </a:p>
      </dgm:t>
    </dgm:pt>
    <dgm:pt modelId="{8D2031A4-7C67-44C5-B0AC-7C40AE5AF2E6}" type="pres">
      <dgm:prSet presAssocID="{71A82475-7279-4FB9-ACE0-E6C76A4403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FF98C-D7A6-4A4F-AE63-C880F0DD0E3D}" type="pres">
      <dgm:prSet presAssocID="{85805652-CB89-407C-9402-065E6261909C}" presName="composite" presStyleCnt="0"/>
      <dgm:spPr/>
    </dgm:pt>
    <dgm:pt modelId="{C0F799BA-BAF8-488D-B35E-D3ADB009BD5A}" type="pres">
      <dgm:prSet presAssocID="{85805652-CB89-407C-9402-065E6261909C}" presName="parTx" presStyleLbl="alignNode1" presStyleIdx="0" presStyleCnt="2" custScaleX="111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3C4D-FF20-4647-B145-CBBEDFEC8365}" type="pres">
      <dgm:prSet presAssocID="{85805652-CB89-407C-9402-065E6261909C}" presName="desTx" presStyleLbl="alignAccFollowNode1" presStyleIdx="0" presStyleCnt="2" custScaleX="112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36FD3-D17F-42F5-970F-EACFD81AD6F6}" type="pres">
      <dgm:prSet presAssocID="{B8C3D192-BFE6-4C46-B3C2-74519CFFEA47}" presName="space" presStyleCnt="0"/>
      <dgm:spPr/>
    </dgm:pt>
    <dgm:pt modelId="{5F41EC56-E9A9-4980-8FD2-E3F5DEFD7778}" type="pres">
      <dgm:prSet presAssocID="{42F5254A-BB03-4A3B-8E70-52BAEB24F5EF}" presName="composite" presStyleCnt="0"/>
      <dgm:spPr/>
    </dgm:pt>
    <dgm:pt modelId="{7494DE1B-E6D0-40E5-A167-F1C2758DD1ED}" type="pres">
      <dgm:prSet presAssocID="{42F5254A-BB03-4A3B-8E70-52BAEB24F5EF}" presName="parTx" presStyleLbl="alignNode1" presStyleIdx="1" presStyleCnt="2" custScaleX="110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20825-3DC4-49C0-B072-FD1BE09DFF06}" type="pres">
      <dgm:prSet presAssocID="{42F5254A-BB03-4A3B-8E70-52BAEB24F5EF}" presName="desTx" presStyleLbl="alignAccFollowNode1" presStyleIdx="1" presStyleCnt="2" custScaleX="110132" custScaleY="100105" custLinFactNeighborX="-42" custLinFactNeighborY="-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3C441-BFE4-41AC-B710-76432BDFA86C}" srcId="{71A82475-7279-4FB9-ACE0-E6C76A44035E}" destId="{42F5254A-BB03-4A3B-8E70-52BAEB24F5EF}" srcOrd="1" destOrd="0" parTransId="{1546C305-3872-4EB0-B849-73F64D4EE741}" sibTransId="{9A29591F-86DE-444C-9493-2021DF8A8032}"/>
    <dgm:cxn modelId="{A4A72245-745A-4001-A1AE-D58D20E0B777}" type="presOf" srcId="{71A82475-7279-4FB9-ACE0-E6C76A44035E}" destId="{8D2031A4-7C67-44C5-B0AC-7C40AE5AF2E6}" srcOrd="0" destOrd="0" presId="urn:microsoft.com/office/officeart/2005/8/layout/hList1"/>
    <dgm:cxn modelId="{34910744-CF88-482B-B4DA-0CF9BD19230C}" type="presOf" srcId="{42F5254A-BB03-4A3B-8E70-52BAEB24F5EF}" destId="{7494DE1B-E6D0-40E5-A167-F1C2758DD1ED}" srcOrd="0" destOrd="0" presId="urn:microsoft.com/office/officeart/2005/8/layout/hList1"/>
    <dgm:cxn modelId="{F8503082-C05B-4D86-BFFA-E0E4329D271B}" type="presOf" srcId="{85805652-CB89-407C-9402-065E6261909C}" destId="{C0F799BA-BAF8-488D-B35E-D3ADB009BD5A}" srcOrd="0" destOrd="0" presId="urn:microsoft.com/office/officeart/2005/8/layout/hList1"/>
    <dgm:cxn modelId="{E134B499-8264-4CBE-B77D-F477F6A81172}" type="presOf" srcId="{39F62428-1D27-4FE0-8945-9E5C75347A4F}" destId="{6D920825-3DC4-49C0-B072-FD1BE09DFF06}" srcOrd="0" destOrd="2" presId="urn:microsoft.com/office/officeart/2005/8/layout/hList1"/>
    <dgm:cxn modelId="{A8898221-9E67-43A9-9BAF-C2C932362EE6}" srcId="{85805652-CB89-407C-9402-065E6261909C}" destId="{899624B9-B934-45FB-A62B-98A5EBA94086}" srcOrd="1" destOrd="0" parTransId="{F689CD55-C2C8-40BC-BCCC-1D74667A5D93}" sibTransId="{DB3C005B-6AB6-4D96-9403-D5956D8B04A5}"/>
    <dgm:cxn modelId="{896D0A2F-AAFE-4C0B-AF86-AD3351B4076D}" type="presOf" srcId="{15095075-0C80-476A-8610-62893670DCFD}" destId="{6D920825-3DC4-49C0-B072-FD1BE09DFF06}" srcOrd="0" destOrd="0" presId="urn:microsoft.com/office/officeart/2005/8/layout/hList1"/>
    <dgm:cxn modelId="{EE92C910-1F36-4F7F-B85A-2AED891D2DEA}" type="presOf" srcId="{5F929DF6-2EFA-4A10-AFF5-7571AC1AAC47}" destId="{6D920825-3DC4-49C0-B072-FD1BE09DFF06}" srcOrd="0" destOrd="5" presId="urn:microsoft.com/office/officeart/2005/8/layout/hList1"/>
    <dgm:cxn modelId="{176D5597-B05C-4E2D-92E5-A81FB1E71A6D}" srcId="{42F5254A-BB03-4A3B-8E70-52BAEB24F5EF}" destId="{B17A837E-9955-4319-A163-6E6351C4DF33}" srcOrd="1" destOrd="0" parTransId="{B7B69154-9F5E-4397-9633-52AAA7413584}" sibTransId="{70D20B44-D16B-4061-87B0-2446A4A11B41}"/>
    <dgm:cxn modelId="{BFED3693-833A-4438-AB28-2CE800EEDE60}" type="presOf" srcId="{53362EF6-2A57-42CF-814D-CA8A020CD796}" destId="{6D920825-3DC4-49C0-B072-FD1BE09DFF06}" srcOrd="0" destOrd="3" presId="urn:microsoft.com/office/officeart/2005/8/layout/hList1"/>
    <dgm:cxn modelId="{330CF435-4EAC-4A8E-8A27-73D3122CDAA1}" type="presOf" srcId="{E5028AED-ABB0-426C-9386-550A0DF77DD0}" destId="{6D920825-3DC4-49C0-B072-FD1BE09DFF06}" srcOrd="0" destOrd="4" presId="urn:microsoft.com/office/officeart/2005/8/layout/hList1"/>
    <dgm:cxn modelId="{F6A0163F-D180-4417-878F-AC9603198510}" srcId="{71A82475-7279-4FB9-ACE0-E6C76A44035E}" destId="{85805652-CB89-407C-9402-065E6261909C}" srcOrd="0" destOrd="0" parTransId="{B5D1AE58-C1F7-4852-8E98-6C9816388A87}" sibTransId="{B8C3D192-BFE6-4C46-B3C2-74519CFFEA47}"/>
    <dgm:cxn modelId="{321A7D39-3243-415B-9B87-7E6DE55D9605}" srcId="{42F5254A-BB03-4A3B-8E70-52BAEB24F5EF}" destId="{39F62428-1D27-4FE0-8945-9E5C75347A4F}" srcOrd="2" destOrd="0" parTransId="{9C567C43-9207-4785-B6F7-52A8E0DF6F4C}" sibTransId="{0943669D-0392-4596-83EC-2FCF9F9D62B3}"/>
    <dgm:cxn modelId="{BA901A58-FCBA-4136-95C1-6E2E7076DFBF}" srcId="{42F5254A-BB03-4A3B-8E70-52BAEB24F5EF}" destId="{5F929DF6-2EFA-4A10-AFF5-7571AC1AAC47}" srcOrd="5" destOrd="0" parTransId="{80FAE63E-C9E0-4C66-9EB8-73000B695BA1}" sibTransId="{C9B273DF-1715-4C23-8A73-CCB6A51EBAB9}"/>
    <dgm:cxn modelId="{DDB1B372-9E71-475B-BC39-DF463C507EDE}" srcId="{85805652-CB89-407C-9402-065E6261909C}" destId="{F1526C9E-F983-4B64-916A-17C18FFACA9A}" srcOrd="0" destOrd="0" parTransId="{E59345D4-C582-4BA5-BAC0-223845434BCC}" sibTransId="{C52A1FFD-4B54-42CB-9766-D7938E6D66E7}"/>
    <dgm:cxn modelId="{04D3FB19-139A-493F-B631-BC5B368C7089}" srcId="{42F5254A-BB03-4A3B-8E70-52BAEB24F5EF}" destId="{15095075-0C80-476A-8610-62893670DCFD}" srcOrd="0" destOrd="0" parTransId="{D528B610-8CD4-48C1-9C8E-A2F658F853DB}" sibTransId="{218405AC-931C-4988-9AF1-9B01BC3A1A32}"/>
    <dgm:cxn modelId="{2C4CCA3A-6298-4B04-8CAD-0A377DFBBEE8}" type="presOf" srcId="{899624B9-B934-45FB-A62B-98A5EBA94086}" destId="{D3C73C4D-FF20-4647-B145-CBBEDFEC8365}" srcOrd="0" destOrd="1" presId="urn:microsoft.com/office/officeart/2005/8/layout/hList1"/>
    <dgm:cxn modelId="{BBB6116B-2676-4ED7-A908-9FB9991853C0}" type="presOf" srcId="{F1526C9E-F983-4B64-916A-17C18FFACA9A}" destId="{D3C73C4D-FF20-4647-B145-CBBEDFEC8365}" srcOrd="0" destOrd="0" presId="urn:microsoft.com/office/officeart/2005/8/layout/hList1"/>
    <dgm:cxn modelId="{18D346AA-3C8D-4347-9B64-D297257144B4}" srcId="{42F5254A-BB03-4A3B-8E70-52BAEB24F5EF}" destId="{E5028AED-ABB0-426C-9386-550A0DF77DD0}" srcOrd="4" destOrd="0" parTransId="{A4C1991E-7AB1-4414-A826-2B75C834C936}" sibTransId="{30A7E4E7-4EFE-4607-B354-9049A89857FE}"/>
    <dgm:cxn modelId="{2884E74D-E7C2-4481-ABE5-341E6AC5DF2E}" srcId="{42F5254A-BB03-4A3B-8E70-52BAEB24F5EF}" destId="{53362EF6-2A57-42CF-814D-CA8A020CD796}" srcOrd="3" destOrd="0" parTransId="{F21273A3-DB6B-459A-A4AB-53190ABEA501}" sibTransId="{ABB88566-51E6-4681-B21C-CE1AAFD37084}"/>
    <dgm:cxn modelId="{F8F594DF-D980-4D9C-9AD3-1E65240F9AB9}" type="presOf" srcId="{B17A837E-9955-4319-A163-6E6351C4DF33}" destId="{6D920825-3DC4-49C0-B072-FD1BE09DFF06}" srcOrd="0" destOrd="1" presId="urn:microsoft.com/office/officeart/2005/8/layout/hList1"/>
    <dgm:cxn modelId="{686CB9BE-F5F0-4F83-87E2-E541537E311D}" type="presParOf" srcId="{8D2031A4-7C67-44C5-B0AC-7C40AE5AF2E6}" destId="{44CFF98C-D7A6-4A4F-AE63-C880F0DD0E3D}" srcOrd="0" destOrd="0" presId="urn:microsoft.com/office/officeart/2005/8/layout/hList1"/>
    <dgm:cxn modelId="{5EEE5891-A741-4381-A4C6-4790FD163727}" type="presParOf" srcId="{44CFF98C-D7A6-4A4F-AE63-C880F0DD0E3D}" destId="{C0F799BA-BAF8-488D-B35E-D3ADB009BD5A}" srcOrd="0" destOrd="0" presId="urn:microsoft.com/office/officeart/2005/8/layout/hList1"/>
    <dgm:cxn modelId="{851CF7D1-AD27-42C8-BAEC-EF770ED8DD60}" type="presParOf" srcId="{44CFF98C-D7A6-4A4F-AE63-C880F0DD0E3D}" destId="{D3C73C4D-FF20-4647-B145-CBBEDFEC8365}" srcOrd="1" destOrd="0" presId="urn:microsoft.com/office/officeart/2005/8/layout/hList1"/>
    <dgm:cxn modelId="{08724F93-7C44-49AF-9C68-817B8CDF4A01}" type="presParOf" srcId="{8D2031A4-7C67-44C5-B0AC-7C40AE5AF2E6}" destId="{3CB36FD3-D17F-42F5-970F-EACFD81AD6F6}" srcOrd="1" destOrd="0" presId="urn:microsoft.com/office/officeart/2005/8/layout/hList1"/>
    <dgm:cxn modelId="{55FE4664-8ACB-45A5-84DB-C4039497772D}" type="presParOf" srcId="{8D2031A4-7C67-44C5-B0AC-7C40AE5AF2E6}" destId="{5F41EC56-E9A9-4980-8FD2-E3F5DEFD7778}" srcOrd="2" destOrd="0" presId="urn:microsoft.com/office/officeart/2005/8/layout/hList1"/>
    <dgm:cxn modelId="{10E23BA3-A256-4504-AA99-48850F270A01}" type="presParOf" srcId="{5F41EC56-E9A9-4980-8FD2-E3F5DEFD7778}" destId="{7494DE1B-E6D0-40E5-A167-F1C2758DD1ED}" srcOrd="0" destOrd="0" presId="urn:microsoft.com/office/officeart/2005/8/layout/hList1"/>
    <dgm:cxn modelId="{708D96DF-2049-4FD8-8A91-7391BDC620FB}" type="presParOf" srcId="{5F41EC56-E9A9-4980-8FD2-E3F5DEFD7778}" destId="{6D920825-3DC4-49C0-B072-FD1BE09DFF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28F692-8988-4113-9FD2-57AE809F0EF9}" type="doc">
      <dgm:prSet loTypeId="urn:microsoft.com/office/officeart/2005/8/layout/vList6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D18F6C4-B245-414F-9448-3EDADB3A9A17}">
      <dgm:prSet phldrT="[Текст]" custT="1"/>
      <dgm:spPr/>
      <dgm:t>
        <a:bodyPr/>
        <a:lstStyle/>
        <a:p>
          <a:r>
            <a:rPr lang="ru-RU" sz="3600" dirty="0" err="1" smtClean="0"/>
            <a:t>Диапозон</a:t>
          </a:r>
          <a:endParaRPr lang="ru-RU" sz="3600" dirty="0"/>
        </a:p>
      </dgm:t>
    </dgm:pt>
    <dgm:pt modelId="{BACFC163-8FA0-4996-86C4-05DD6582018F}" type="parTrans" cxnId="{4702DE29-8602-4FD1-9926-A19149952198}">
      <dgm:prSet/>
      <dgm:spPr/>
      <dgm:t>
        <a:bodyPr/>
        <a:lstStyle/>
        <a:p>
          <a:endParaRPr lang="ru-RU"/>
        </a:p>
      </dgm:t>
    </dgm:pt>
    <dgm:pt modelId="{23FC6ACC-63BF-4BE1-9114-9834B153EEBA}" type="sibTrans" cxnId="{4702DE29-8602-4FD1-9926-A19149952198}">
      <dgm:prSet/>
      <dgm:spPr/>
      <dgm:t>
        <a:bodyPr/>
        <a:lstStyle/>
        <a:p>
          <a:endParaRPr lang="ru-RU"/>
        </a:p>
      </dgm:t>
    </dgm:pt>
    <dgm:pt modelId="{448A19BE-9315-4258-B3CC-12D4577D0AFA}">
      <dgm:prSet phldrT="[Текст]"/>
      <dgm:spPr/>
      <dgm:t>
        <a:bodyPr/>
        <a:lstStyle/>
        <a:p>
          <a:r>
            <a:rPr lang="ru-RU" b="1" dirty="0" smtClean="0"/>
            <a:t>Вовлечение обучающихся в контрольно – оценочную деятельность </a:t>
          </a:r>
          <a:r>
            <a:rPr lang="ru-RU" b="1" strike="noStrike" dirty="0" smtClean="0">
              <a:solidFill>
                <a:schemeClr val="accent4"/>
              </a:solidFill>
            </a:rPr>
            <a:t>на </a:t>
          </a:r>
          <a:r>
            <a:rPr lang="ru-RU" b="1" dirty="0" smtClean="0">
              <a:solidFill>
                <a:schemeClr val="accent4"/>
              </a:solidFill>
            </a:rPr>
            <a:t>уроках окружающего мира.</a:t>
          </a:r>
          <a:endParaRPr lang="ru-RU" b="1" dirty="0">
            <a:solidFill>
              <a:schemeClr val="accent4"/>
            </a:solidFill>
          </a:endParaRPr>
        </a:p>
      </dgm:t>
    </dgm:pt>
    <dgm:pt modelId="{A7639AC3-BA1E-471B-AA44-F3934E209AD8}" type="parTrans" cxnId="{94E09037-EA95-4CDE-A2EF-3E7C64F82AEC}">
      <dgm:prSet/>
      <dgm:spPr/>
      <dgm:t>
        <a:bodyPr/>
        <a:lstStyle/>
        <a:p>
          <a:endParaRPr lang="ru-RU"/>
        </a:p>
      </dgm:t>
    </dgm:pt>
    <dgm:pt modelId="{6564BA3C-EEE4-4972-8959-6FE7AF0ED89E}" type="sibTrans" cxnId="{94E09037-EA95-4CDE-A2EF-3E7C64F82AEC}">
      <dgm:prSet/>
      <dgm:spPr/>
      <dgm:t>
        <a:bodyPr/>
        <a:lstStyle/>
        <a:p>
          <a:endParaRPr lang="ru-RU"/>
        </a:p>
      </dgm:t>
    </dgm:pt>
    <dgm:pt modelId="{13080325-6258-4200-B0A6-03ACC26E0F6E}">
      <dgm:prSet phldrT="[Текст]" custT="1"/>
      <dgm:spPr/>
      <dgm:t>
        <a:bodyPr/>
        <a:lstStyle/>
        <a:p>
          <a:r>
            <a:rPr lang="ru-RU" sz="3600" dirty="0" smtClean="0"/>
            <a:t>Новизна</a:t>
          </a:r>
          <a:endParaRPr lang="ru-RU" sz="3600" dirty="0"/>
        </a:p>
      </dgm:t>
    </dgm:pt>
    <dgm:pt modelId="{506D4994-606B-4139-8BFB-6E1BD6647EA8}" type="parTrans" cxnId="{2894A9D7-3277-4FE9-958F-143DC4F2A3CA}">
      <dgm:prSet/>
      <dgm:spPr/>
      <dgm:t>
        <a:bodyPr/>
        <a:lstStyle/>
        <a:p>
          <a:endParaRPr lang="ru-RU"/>
        </a:p>
      </dgm:t>
    </dgm:pt>
    <dgm:pt modelId="{8A5AF168-75A0-4489-B10A-43B171392811}" type="sibTrans" cxnId="{2894A9D7-3277-4FE9-958F-143DC4F2A3CA}">
      <dgm:prSet/>
      <dgm:spPr/>
      <dgm:t>
        <a:bodyPr/>
        <a:lstStyle/>
        <a:p>
          <a:endParaRPr lang="ru-RU"/>
        </a:p>
      </dgm:t>
    </dgm:pt>
    <dgm:pt modelId="{4819FB27-DC41-446F-84B7-9A9F5B11E9E3}">
      <dgm:prSet phldrT="[Текст]"/>
      <dgm:spPr/>
      <dgm:t>
        <a:bodyPr/>
        <a:lstStyle/>
        <a:p>
          <a:r>
            <a:rPr lang="ru-RU" b="1" dirty="0" smtClean="0"/>
            <a:t>Создание системы формирующего оценивания </a:t>
          </a:r>
          <a:r>
            <a:rPr lang="ru-RU" b="1" strike="noStrike" dirty="0" smtClean="0"/>
            <a:t>на </a:t>
          </a:r>
          <a:r>
            <a:rPr lang="ru-RU" b="1" dirty="0" smtClean="0"/>
            <a:t>уроках окружающего мира,  которая </a:t>
          </a:r>
          <a:r>
            <a:rPr lang="ru-RU" b="1" dirty="0" smtClean="0">
              <a:solidFill>
                <a:schemeClr val="accent4"/>
              </a:solidFill>
            </a:rPr>
            <a:t>способствует формированию контрольно-оценочной самостоятельности младших школьников и повышению  качества знаний.</a:t>
          </a:r>
          <a:endParaRPr lang="ru-RU" b="1" dirty="0"/>
        </a:p>
      </dgm:t>
    </dgm:pt>
    <dgm:pt modelId="{1F333333-5E4A-4AC2-B2B6-5E8D5D574C71}" type="parTrans" cxnId="{7FBD7137-54A2-43B8-AEE3-0C9800F46225}">
      <dgm:prSet/>
      <dgm:spPr/>
      <dgm:t>
        <a:bodyPr/>
        <a:lstStyle/>
        <a:p>
          <a:endParaRPr lang="ru-RU"/>
        </a:p>
      </dgm:t>
    </dgm:pt>
    <dgm:pt modelId="{1DEA5D67-AE5C-4466-8C0A-12D3D462512F}" type="sibTrans" cxnId="{7FBD7137-54A2-43B8-AEE3-0C9800F46225}">
      <dgm:prSet/>
      <dgm:spPr/>
      <dgm:t>
        <a:bodyPr/>
        <a:lstStyle/>
        <a:p>
          <a:endParaRPr lang="ru-RU"/>
        </a:p>
      </dgm:t>
    </dgm:pt>
    <dgm:pt modelId="{B8D6334B-6CED-4186-97E7-630A59ACF386}" type="pres">
      <dgm:prSet presAssocID="{0328F692-8988-4113-9FD2-57AE809F0E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BFD3E8-DB32-40E9-B921-1C9115A662A7}" type="pres">
      <dgm:prSet presAssocID="{5D18F6C4-B245-414F-9448-3EDADB3A9A17}" presName="linNode" presStyleCnt="0"/>
      <dgm:spPr/>
    </dgm:pt>
    <dgm:pt modelId="{4208DE18-43B2-4A06-9FC4-89277480E004}" type="pres">
      <dgm:prSet presAssocID="{5D18F6C4-B245-414F-9448-3EDADB3A9A17}" presName="parentShp" presStyleLbl="node1" presStyleIdx="0" presStyleCnt="2" custScaleX="73913" custLinFactNeighborX="-8696" custLinFactNeighborY="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BD208-3795-40B7-B887-C58C2C6C8D1A}" type="pres">
      <dgm:prSet presAssocID="{5D18F6C4-B245-414F-9448-3EDADB3A9A17}" presName="childShp" presStyleLbl="bgAccFollowNode1" presStyleIdx="0" presStyleCnt="2" custScaleX="117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CAB6-350B-40EF-BA95-13AE698191CC}" type="pres">
      <dgm:prSet presAssocID="{23FC6ACC-63BF-4BE1-9114-9834B153EEBA}" presName="spacing" presStyleCnt="0"/>
      <dgm:spPr/>
    </dgm:pt>
    <dgm:pt modelId="{780E676D-140B-4277-B482-47D40CB2F869}" type="pres">
      <dgm:prSet presAssocID="{13080325-6258-4200-B0A6-03ACC26E0F6E}" presName="linNode" presStyleCnt="0"/>
      <dgm:spPr/>
    </dgm:pt>
    <dgm:pt modelId="{2D1D95EB-8329-4864-B2BE-6A415BCBAEBB}" type="pres">
      <dgm:prSet presAssocID="{13080325-6258-4200-B0A6-03ACC26E0F6E}" presName="parentShp" presStyleLbl="node1" presStyleIdx="1" presStyleCnt="2" custScaleX="73913" custLinFactNeighborX="-8696" custLinFactNeighborY="-1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CB706-7A79-46D6-9950-6D9E0FB3C241}" type="pres">
      <dgm:prSet presAssocID="{13080325-6258-4200-B0A6-03ACC26E0F6E}" presName="childShp" presStyleLbl="bgAccFollowNode1" presStyleIdx="1" presStyleCnt="2" custScaleX="114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F26D32-E2AC-4229-8508-3993DEF15037}" type="presOf" srcId="{13080325-6258-4200-B0A6-03ACC26E0F6E}" destId="{2D1D95EB-8329-4864-B2BE-6A415BCBAEBB}" srcOrd="0" destOrd="0" presId="urn:microsoft.com/office/officeart/2005/8/layout/vList6"/>
    <dgm:cxn modelId="{5607E9AA-F0C7-4BD0-9B3D-9202AFF09C27}" type="presOf" srcId="{448A19BE-9315-4258-B3CC-12D4577D0AFA}" destId="{D10BD208-3795-40B7-B887-C58C2C6C8D1A}" srcOrd="0" destOrd="0" presId="urn:microsoft.com/office/officeart/2005/8/layout/vList6"/>
    <dgm:cxn modelId="{94E09037-EA95-4CDE-A2EF-3E7C64F82AEC}" srcId="{5D18F6C4-B245-414F-9448-3EDADB3A9A17}" destId="{448A19BE-9315-4258-B3CC-12D4577D0AFA}" srcOrd="0" destOrd="0" parTransId="{A7639AC3-BA1E-471B-AA44-F3934E209AD8}" sibTransId="{6564BA3C-EEE4-4972-8959-6FE7AF0ED89E}"/>
    <dgm:cxn modelId="{41519391-01ED-4B77-B690-EE896F5C4FBD}" type="presOf" srcId="{5D18F6C4-B245-414F-9448-3EDADB3A9A17}" destId="{4208DE18-43B2-4A06-9FC4-89277480E004}" srcOrd="0" destOrd="0" presId="urn:microsoft.com/office/officeart/2005/8/layout/vList6"/>
    <dgm:cxn modelId="{E5EB3AAA-5855-4504-8892-1BA56601A773}" type="presOf" srcId="{0328F692-8988-4113-9FD2-57AE809F0EF9}" destId="{B8D6334B-6CED-4186-97E7-630A59ACF386}" srcOrd="0" destOrd="0" presId="urn:microsoft.com/office/officeart/2005/8/layout/vList6"/>
    <dgm:cxn modelId="{2894A9D7-3277-4FE9-958F-143DC4F2A3CA}" srcId="{0328F692-8988-4113-9FD2-57AE809F0EF9}" destId="{13080325-6258-4200-B0A6-03ACC26E0F6E}" srcOrd="1" destOrd="0" parTransId="{506D4994-606B-4139-8BFB-6E1BD6647EA8}" sibTransId="{8A5AF168-75A0-4489-B10A-43B171392811}"/>
    <dgm:cxn modelId="{0F961877-557E-41B9-8236-3A728C54AA3E}" type="presOf" srcId="{4819FB27-DC41-446F-84B7-9A9F5B11E9E3}" destId="{B75CB706-7A79-46D6-9950-6D9E0FB3C241}" srcOrd="0" destOrd="0" presId="urn:microsoft.com/office/officeart/2005/8/layout/vList6"/>
    <dgm:cxn modelId="{4702DE29-8602-4FD1-9926-A19149952198}" srcId="{0328F692-8988-4113-9FD2-57AE809F0EF9}" destId="{5D18F6C4-B245-414F-9448-3EDADB3A9A17}" srcOrd="0" destOrd="0" parTransId="{BACFC163-8FA0-4996-86C4-05DD6582018F}" sibTransId="{23FC6ACC-63BF-4BE1-9114-9834B153EEBA}"/>
    <dgm:cxn modelId="{7FBD7137-54A2-43B8-AEE3-0C9800F46225}" srcId="{13080325-6258-4200-B0A6-03ACC26E0F6E}" destId="{4819FB27-DC41-446F-84B7-9A9F5B11E9E3}" srcOrd="0" destOrd="0" parTransId="{1F333333-5E4A-4AC2-B2B6-5E8D5D574C71}" sibTransId="{1DEA5D67-AE5C-4466-8C0A-12D3D462512F}"/>
    <dgm:cxn modelId="{842F98E8-5746-4CC0-823F-0E6F59A20189}" type="presParOf" srcId="{B8D6334B-6CED-4186-97E7-630A59ACF386}" destId="{40BFD3E8-DB32-40E9-B921-1C9115A662A7}" srcOrd="0" destOrd="0" presId="urn:microsoft.com/office/officeart/2005/8/layout/vList6"/>
    <dgm:cxn modelId="{6206EBC9-B71A-40B1-8BFB-FA939D8222B7}" type="presParOf" srcId="{40BFD3E8-DB32-40E9-B921-1C9115A662A7}" destId="{4208DE18-43B2-4A06-9FC4-89277480E004}" srcOrd="0" destOrd="0" presId="urn:microsoft.com/office/officeart/2005/8/layout/vList6"/>
    <dgm:cxn modelId="{F659CFF2-C1DC-49EF-AACD-0177425A9669}" type="presParOf" srcId="{40BFD3E8-DB32-40E9-B921-1C9115A662A7}" destId="{D10BD208-3795-40B7-B887-C58C2C6C8D1A}" srcOrd="1" destOrd="0" presId="urn:microsoft.com/office/officeart/2005/8/layout/vList6"/>
    <dgm:cxn modelId="{50E178F7-AB8C-48D8-B948-F8F4466B6FD5}" type="presParOf" srcId="{B8D6334B-6CED-4186-97E7-630A59ACF386}" destId="{04C4CAB6-350B-40EF-BA95-13AE698191CC}" srcOrd="1" destOrd="0" presId="urn:microsoft.com/office/officeart/2005/8/layout/vList6"/>
    <dgm:cxn modelId="{92127EF9-ABA0-4A87-B8B9-37BE5A18A1F3}" type="presParOf" srcId="{B8D6334B-6CED-4186-97E7-630A59ACF386}" destId="{780E676D-140B-4277-B482-47D40CB2F869}" srcOrd="2" destOrd="0" presId="urn:microsoft.com/office/officeart/2005/8/layout/vList6"/>
    <dgm:cxn modelId="{E8354D1B-9682-4FB7-96B3-B3E804802702}" type="presParOf" srcId="{780E676D-140B-4277-B482-47D40CB2F869}" destId="{2D1D95EB-8329-4864-B2BE-6A415BCBAEBB}" srcOrd="0" destOrd="0" presId="urn:microsoft.com/office/officeart/2005/8/layout/vList6"/>
    <dgm:cxn modelId="{10B18D33-FCC9-4C34-827A-B69879D7BF39}" type="presParOf" srcId="{780E676D-140B-4277-B482-47D40CB2F869}" destId="{B75CB706-7A79-46D6-9950-6D9E0FB3C24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799BA-BAF8-488D-B35E-D3ADB009BD5A}">
      <dsp:nvSpPr>
        <dsp:cNvPr id="0" name=""/>
        <dsp:cNvSpPr/>
      </dsp:nvSpPr>
      <dsp:spPr>
        <a:xfrm>
          <a:off x="15981" y="284536"/>
          <a:ext cx="3944467" cy="618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Задачи</a:t>
          </a:r>
          <a:endParaRPr lang="ru-RU" sz="2800" b="1" kern="1200" dirty="0"/>
        </a:p>
      </dsp:txBody>
      <dsp:txXfrm>
        <a:off x="15981" y="284536"/>
        <a:ext cx="3944467" cy="618583"/>
      </dsp:txXfrm>
    </dsp:sp>
    <dsp:sp modelId="{D3C73C4D-FF20-4647-B145-CBBEDFEC8365}">
      <dsp:nvSpPr>
        <dsp:cNvPr id="0" name=""/>
        <dsp:cNvSpPr/>
      </dsp:nvSpPr>
      <dsp:spPr>
        <a:xfrm>
          <a:off x="4387" y="903120"/>
          <a:ext cx="3967655" cy="37808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</a:t>
          </a:r>
          <a:r>
            <a:rPr lang="ru-RU" sz="2000" kern="1200" dirty="0" smtClean="0"/>
            <a:t>Сформировать мотивационный компонент контрольно-оценочной деятельности.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Создать условия для формирования самоконтроля и самооценки.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Обеспечить сотрудничество с родителями.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Создать условия для </a:t>
          </a:r>
          <a:r>
            <a:rPr lang="ru-RU" sz="2000" kern="1200" dirty="0" err="1" smtClean="0"/>
            <a:t>здоровьесберегающего</a:t>
          </a:r>
          <a:r>
            <a:rPr lang="ru-RU" sz="2000" kern="1200" dirty="0" smtClean="0"/>
            <a:t> потенциала оценки. </a:t>
          </a:r>
        </a:p>
      </dsp:txBody>
      <dsp:txXfrm>
        <a:off x="4387" y="903120"/>
        <a:ext cx="3967655" cy="3780895"/>
      </dsp:txXfrm>
    </dsp:sp>
    <dsp:sp modelId="{7494DE1B-E6D0-40E5-A167-F1C2758DD1ED}">
      <dsp:nvSpPr>
        <dsp:cNvPr id="0" name=""/>
        <dsp:cNvSpPr/>
      </dsp:nvSpPr>
      <dsp:spPr>
        <a:xfrm>
          <a:off x="4465387" y="254062"/>
          <a:ext cx="3883152" cy="618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Приёмы</a:t>
          </a:r>
          <a:endParaRPr lang="ru-RU" sz="2400" b="1" u="none" kern="1200" dirty="0"/>
        </a:p>
      </dsp:txBody>
      <dsp:txXfrm>
        <a:off x="4465387" y="254062"/>
        <a:ext cx="3883152" cy="618583"/>
      </dsp:txXfrm>
    </dsp:sp>
    <dsp:sp modelId="{6D920825-3DC4-49C0-B072-FD1BE09DFF06}">
      <dsp:nvSpPr>
        <dsp:cNvPr id="0" name=""/>
        <dsp:cNvSpPr/>
      </dsp:nvSpPr>
      <dsp:spPr>
        <a:xfrm>
          <a:off x="4466497" y="811698"/>
          <a:ext cx="3880932" cy="390279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сравни 2 картинки, найди столько-то различий;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сравни и повтори движения (в игре);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сравни два действия;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сравни два ответа с образцом;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сравни два ответа между собой;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линеечки, цветовые обозначения</a:t>
          </a:r>
          <a:endParaRPr lang="ru-RU" sz="2000" kern="1200" dirty="0"/>
        </a:p>
      </dsp:txBody>
      <dsp:txXfrm>
        <a:off x="4466497" y="811698"/>
        <a:ext cx="3880932" cy="3902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799BA-BAF8-488D-B35E-D3ADB009BD5A}">
      <dsp:nvSpPr>
        <dsp:cNvPr id="0" name=""/>
        <dsp:cNvSpPr/>
      </dsp:nvSpPr>
      <dsp:spPr>
        <a:xfrm>
          <a:off x="20044" y="170971"/>
          <a:ext cx="3940615" cy="618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Задачи</a:t>
          </a:r>
          <a:endParaRPr lang="ru-RU" sz="2800" b="1" kern="1200" dirty="0"/>
        </a:p>
      </dsp:txBody>
      <dsp:txXfrm>
        <a:off x="20044" y="170971"/>
        <a:ext cx="3940615" cy="618583"/>
      </dsp:txXfrm>
    </dsp:sp>
    <dsp:sp modelId="{D3C73C4D-FF20-4647-B145-CBBEDFEC8365}">
      <dsp:nvSpPr>
        <dsp:cNvPr id="0" name=""/>
        <dsp:cNvSpPr/>
      </dsp:nvSpPr>
      <dsp:spPr>
        <a:xfrm>
          <a:off x="8462" y="789555"/>
          <a:ext cx="3963780" cy="400802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4"/>
              </a:solidFill>
              <a:latin typeface="+mn-lt"/>
            </a:rPr>
            <a:t> 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Способствовать формированию </a:t>
          </a:r>
          <a:r>
            <a:rPr kumimoji="0" lang="ru-RU" sz="2000" b="0" i="0" u="none" strike="noStrike" kern="1200" cap="none" normalizeH="0" baseline="0" dirty="0" err="1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критериальной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 основы обучения. </a:t>
          </a:r>
          <a:endParaRPr lang="ru-RU" sz="2000" b="0" kern="1200" dirty="0">
            <a:solidFill>
              <a:schemeClr val="accent4"/>
            </a:solidFill>
            <a:latin typeface="+mn-lt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Продолжить работу по созданию условий для наращивания рефлексивного опыта учащихся.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Разнообразить виды и соответственно приемы формирования контрольно-оценочных действий.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+mn-lt"/>
              <a:ea typeface="Cambria Math" pitchFamily="18" charset="0"/>
              <a:cs typeface="Arial" pitchFamily="34" charset="0"/>
            </a:rPr>
            <a:t>Вести учет учебных достижений. </a:t>
          </a:r>
        </a:p>
      </dsp:txBody>
      <dsp:txXfrm>
        <a:off x="8462" y="789555"/>
        <a:ext cx="3963780" cy="4008024"/>
      </dsp:txXfrm>
    </dsp:sp>
    <dsp:sp modelId="{7494DE1B-E6D0-40E5-A167-F1C2758DD1ED}">
      <dsp:nvSpPr>
        <dsp:cNvPr id="0" name=""/>
        <dsp:cNvSpPr/>
      </dsp:nvSpPr>
      <dsp:spPr>
        <a:xfrm>
          <a:off x="4465105" y="138667"/>
          <a:ext cx="3879360" cy="618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Приёмы</a:t>
          </a:r>
          <a:endParaRPr lang="ru-RU" sz="2400" b="1" u="sng" kern="1200" dirty="0"/>
        </a:p>
      </dsp:txBody>
      <dsp:txXfrm>
        <a:off x="4465105" y="138667"/>
        <a:ext cx="3879360" cy="618583"/>
      </dsp:txXfrm>
    </dsp:sp>
    <dsp:sp modelId="{6D920825-3DC4-49C0-B072-FD1BE09DFF06}">
      <dsp:nvSpPr>
        <dsp:cNvPr id="0" name=""/>
        <dsp:cNvSpPr/>
      </dsp:nvSpPr>
      <dsp:spPr>
        <a:xfrm>
          <a:off x="4466214" y="692641"/>
          <a:ext cx="3877142" cy="413724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 Составь задание, подобное данному;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Выдели из группы заданий то, которое не подходит;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Выбери задание, в котором используется данный способ;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Оценочные листы;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Оценочные лесенки;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Работа с алгоритмом.</a:t>
          </a:r>
        </a:p>
      </dsp:txBody>
      <dsp:txXfrm>
        <a:off x="4466214" y="692641"/>
        <a:ext cx="3877142" cy="4137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799BA-BAF8-488D-B35E-D3ADB009BD5A}">
      <dsp:nvSpPr>
        <dsp:cNvPr id="0" name=""/>
        <dsp:cNvSpPr/>
      </dsp:nvSpPr>
      <dsp:spPr>
        <a:xfrm>
          <a:off x="15981" y="32791"/>
          <a:ext cx="3944467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Задачи</a:t>
          </a:r>
          <a:endParaRPr lang="ru-RU" sz="2800" b="1" kern="1200" dirty="0"/>
        </a:p>
      </dsp:txBody>
      <dsp:txXfrm>
        <a:off x="15981" y="32791"/>
        <a:ext cx="3944467" cy="720000"/>
      </dsp:txXfrm>
    </dsp:sp>
    <dsp:sp modelId="{D3C73C4D-FF20-4647-B145-CBBEDFEC8365}">
      <dsp:nvSpPr>
        <dsp:cNvPr id="0" name=""/>
        <dsp:cNvSpPr/>
      </dsp:nvSpPr>
      <dsp:spPr>
        <a:xfrm>
          <a:off x="4387" y="752791"/>
          <a:ext cx="3967655" cy="367891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4"/>
              </a:solidFill>
              <a:latin typeface="+mn-lt"/>
            </a:rPr>
            <a:t> </a:t>
          </a:r>
          <a:r>
            <a:rPr lang="ru-RU" sz="2000" b="0" kern="120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Формировать учебно-познавательную активность и самостоятельность детей в контрольно-оценочной деятельности. </a:t>
          </a:r>
          <a:endParaRPr lang="ru-RU" sz="2000" b="0" kern="1200" dirty="0">
            <a:solidFill>
              <a:schemeClr val="accent4"/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Научить детей контролировать и оценивать свои действия, соотносить результат с целью. </a:t>
          </a:r>
          <a:endParaRPr lang="ru-RU" sz="2000" b="0" kern="1200" dirty="0">
            <a:solidFill>
              <a:schemeClr val="accent4"/>
            </a:solidFill>
            <a:latin typeface="+mn-lt"/>
            <a:ea typeface="Cambria Math" pitchFamily="18" charset="0"/>
          </a:endParaRPr>
        </a:p>
      </dsp:txBody>
      <dsp:txXfrm>
        <a:off x="4387" y="752791"/>
        <a:ext cx="3967655" cy="3678913"/>
      </dsp:txXfrm>
    </dsp:sp>
    <dsp:sp modelId="{7494DE1B-E6D0-40E5-A167-F1C2758DD1ED}">
      <dsp:nvSpPr>
        <dsp:cNvPr id="0" name=""/>
        <dsp:cNvSpPr/>
      </dsp:nvSpPr>
      <dsp:spPr>
        <a:xfrm>
          <a:off x="4465387" y="3139"/>
          <a:ext cx="3883152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Приёмы</a:t>
          </a:r>
          <a:endParaRPr lang="ru-RU" sz="2400" b="1" u="sng" kern="1200" dirty="0"/>
        </a:p>
      </dsp:txBody>
      <dsp:txXfrm>
        <a:off x="4465387" y="3139"/>
        <a:ext cx="3883152" cy="720000"/>
      </dsp:txXfrm>
    </dsp:sp>
    <dsp:sp modelId="{6D920825-3DC4-49C0-B072-FD1BE09DFF06}">
      <dsp:nvSpPr>
        <dsp:cNvPr id="0" name=""/>
        <dsp:cNvSpPr/>
      </dsp:nvSpPr>
      <dsp:spPr>
        <a:xfrm>
          <a:off x="4466497" y="663835"/>
          <a:ext cx="3880932" cy="379752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Посмотри решение и объясни причины ошибок;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Какие ошибки можно допустить при выполнении  данного задания?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Составить задания с «ловушкой»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Классифицировать задания по сложности.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Выбрать задание из предложенных, разных по сложности</a:t>
          </a:r>
          <a:endParaRPr lang="ru-RU" sz="2000" kern="1200" dirty="0"/>
        </a:p>
      </dsp:txBody>
      <dsp:txXfrm>
        <a:off x="4466497" y="663835"/>
        <a:ext cx="3880932" cy="37975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799BA-BAF8-488D-B35E-D3ADB009BD5A}">
      <dsp:nvSpPr>
        <dsp:cNvPr id="0" name=""/>
        <dsp:cNvSpPr/>
      </dsp:nvSpPr>
      <dsp:spPr>
        <a:xfrm>
          <a:off x="15981" y="9009"/>
          <a:ext cx="3944467" cy="604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Задачи</a:t>
          </a:r>
          <a:endParaRPr lang="ru-RU" sz="2800" b="1" kern="1200" dirty="0"/>
        </a:p>
      </dsp:txBody>
      <dsp:txXfrm>
        <a:off x="15981" y="9009"/>
        <a:ext cx="3944467" cy="604800"/>
      </dsp:txXfrm>
    </dsp:sp>
    <dsp:sp modelId="{D3C73C4D-FF20-4647-B145-CBBEDFEC8365}">
      <dsp:nvSpPr>
        <dsp:cNvPr id="0" name=""/>
        <dsp:cNvSpPr/>
      </dsp:nvSpPr>
      <dsp:spPr>
        <a:xfrm>
          <a:off x="4387" y="613809"/>
          <a:ext cx="3967655" cy="420171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4"/>
              </a:solidFill>
              <a:latin typeface="+mn-lt"/>
            </a:rPr>
            <a:t> </a:t>
          </a:r>
          <a:r>
            <a:rPr lang="ru-RU" sz="2000" b="0" kern="120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Введение предупреждающего контроля. Сравнение результатов с образцом, эталоном через систему необходимых условий, т.е. при каких условиях возможен результат. </a:t>
          </a:r>
          <a:endParaRPr lang="ru-RU" sz="2000" b="0" kern="1200" dirty="0">
            <a:solidFill>
              <a:schemeClr val="accent4"/>
            </a:solidFill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solidFill>
                <a:schemeClr val="accent4"/>
              </a:solidFill>
              <a:latin typeface="+mn-lt"/>
              <a:ea typeface="Cambria Math" pitchFamily="18" charset="0"/>
            </a:rPr>
            <a:t>Обучение планированию с отсутствующими звеньями. </a:t>
          </a:r>
          <a:endParaRPr lang="ru-RU" sz="2000" b="0" kern="1200" dirty="0">
            <a:solidFill>
              <a:schemeClr val="accent4"/>
            </a:solidFill>
            <a:latin typeface="+mn-lt"/>
            <a:ea typeface="Cambria Math" pitchFamily="18" charset="0"/>
          </a:endParaRPr>
        </a:p>
      </dsp:txBody>
      <dsp:txXfrm>
        <a:off x="4387" y="613809"/>
        <a:ext cx="3967655" cy="4201717"/>
      </dsp:txXfrm>
    </dsp:sp>
    <dsp:sp modelId="{7494DE1B-E6D0-40E5-A167-F1C2758DD1ED}">
      <dsp:nvSpPr>
        <dsp:cNvPr id="0" name=""/>
        <dsp:cNvSpPr/>
      </dsp:nvSpPr>
      <dsp:spPr>
        <a:xfrm>
          <a:off x="4465387" y="7906"/>
          <a:ext cx="3883152" cy="604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Приёмы</a:t>
          </a:r>
          <a:endParaRPr lang="ru-RU" sz="2400" b="1" u="sng" kern="1200" dirty="0"/>
        </a:p>
      </dsp:txBody>
      <dsp:txXfrm>
        <a:off x="4465387" y="7906"/>
        <a:ext cx="3883152" cy="604800"/>
      </dsp:txXfrm>
    </dsp:sp>
    <dsp:sp modelId="{6D920825-3DC4-49C0-B072-FD1BE09DFF06}">
      <dsp:nvSpPr>
        <dsp:cNvPr id="0" name=""/>
        <dsp:cNvSpPr/>
      </dsp:nvSpPr>
      <dsp:spPr>
        <a:xfrm>
          <a:off x="4465017" y="598273"/>
          <a:ext cx="3880932" cy="42061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Определить то, что будем проверять.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Составить проверочные задания.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Определить уровень сложности заданий по баллам.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Составить образец для проверки работы.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Сопоставить работы с образцом.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Охарактеризовать ошибки и выдвинуть гипотезы об их причинах.</a:t>
          </a:r>
          <a:endParaRPr lang="ru-RU" sz="2000" kern="1200" dirty="0"/>
        </a:p>
      </dsp:txBody>
      <dsp:txXfrm>
        <a:off x="4465017" y="598273"/>
        <a:ext cx="3880932" cy="42061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D575A-6782-46B7-9663-FFE6FC10FCA1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882B1-A1A7-4626-A2D6-9710EBC3A0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4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882B1-A1A7-4626-A2D6-9710EBC3A00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9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3F0F-21CA-45FE-8AB4-FA907A72B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9047C-B6D1-473F-A693-30DF4CEEF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F50F2-1834-4D08-9F80-DD6BBC39D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551AA-2AB1-4FCF-ABE5-51A6F5288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3DD2-8291-4E5F-8DCE-A7BF34A03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612C3-4CD9-48E3-BEF7-CD16FCB55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3534B-8C90-4149-9C31-4CF3BC728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B7E5-1F64-4EE6-8C95-0CD25C69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BE3E-A54F-45C4-9716-CA19A5D4A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5013-5F7E-469F-8273-8C542D848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C5137-05EB-4041-B1BE-D3BAC2BAB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4143DF-DB27-4028-97BE-E7F9E33CD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628800"/>
            <a:ext cx="8229600" cy="1012825"/>
          </a:xfrm>
        </p:spPr>
        <p:txBody>
          <a:bodyPr/>
          <a:lstStyle/>
          <a:p>
            <a:pPr>
              <a:defRPr/>
            </a:pPr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Формирование контрольно-оценочной самостоятельности  младших школьников на основе системы  формирующего оценивания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уроках окружающего мира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848" y="260648"/>
            <a:ext cx="2448272" cy="72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/>
              <a:t>Тема: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32"/>
            <a:ext cx="3378689" cy="2534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211960" y="393305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«Всякий, кому предстоит делать дело, увидит, что прежде всего он должен познать, что он такое и на что способен". </a:t>
            </a:r>
          </a:p>
          <a:p>
            <a:pPr algn="r"/>
            <a:r>
              <a:rPr lang="ru-RU" sz="2000" dirty="0" smtClean="0"/>
              <a:t>Мишель Монтень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30212" y="548680"/>
            <a:ext cx="8534276" cy="633412"/>
          </a:xfrm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Формирование контрольно-оценочной деятельности  в 3 классе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91355704"/>
              </p:ext>
            </p:extLst>
          </p:nvPr>
        </p:nvGraphicFramePr>
        <p:xfrm>
          <a:off x="395536" y="1268760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30212" y="548680"/>
            <a:ext cx="8534276" cy="633412"/>
          </a:xfrm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Формирование контрольно-оценочной деятельности  в 4 классе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76819717"/>
              </p:ext>
            </p:extLst>
          </p:nvPr>
        </p:nvGraphicFramePr>
        <p:xfrm>
          <a:off x="467544" y="1268760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476250"/>
            <a:ext cx="7704138" cy="49053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Диапазон личного вклада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91264" cy="1143000"/>
          </a:xfrm>
        </p:spPr>
        <p:txBody>
          <a:bodyPr/>
          <a:lstStyle/>
          <a:p>
            <a:r>
              <a:rPr lang="ru-RU" sz="2400" b="1" dirty="0" smtClean="0"/>
              <a:t>Уровни </a:t>
            </a:r>
            <a:r>
              <a:rPr lang="ru-RU" sz="2400" b="1" dirty="0" err="1" smtClean="0"/>
              <a:t>сформированности</a:t>
            </a:r>
            <a:r>
              <a:rPr lang="ru-RU" sz="2400" b="1" dirty="0" smtClean="0"/>
              <a:t> контрольно-оценочной самостоятельности младшего школьника.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>(А.3. </a:t>
            </a:r>
            <a:r>
              <a:rPr lang="ru-RU" sz="2400" b="1" u="sng" dirty="0" err="1" smtClean="0"/>
              <a:t>Зак</a:t>
            </a:r>
            <a:r>
              <a:rPr lang="ru-RU" sz="2400" b="1" u="sng" dirty="0" smtClean="0"/>
              <a:t>).</a:t>
            </a:r>
            <a:endParaRPr lang="ru-RU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3320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332656"/>
            <a:ext cx="47387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Результативность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557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Результативность</a:t>
            </a:r>
            <a:endParaRPr lang="ru-RU" dirty="0" smtClean="0"/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rgbClr val="002060"/>
                </a:solidFill>
              </a:rPr>
              <a:t>Показатели успеваемости и качества знаний обучающихся 2-4 классов по окружающему миру</a:t>
            </a:r>
          </a:p>
          <a:p>
            <a:pPr eaLnBrk="1" hangingPunct="1"/>
            <a:endParaRPr lang="ru-RU" altLang="ru-RU" sz="2400" smtClean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93347807"/>
              </p:ext>
            </p:extLst>
          </p:nvPr>
        </p:nvGraphicFramePr>
        <p:xfrm>
          <a:off x="1331640" y="1600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Результативность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468313" y="836712"/>
            <a:ext cx="8229600" cy="5544616"/>
          </a:xfrm>
        </p:spPr>
        <p:txBody>
          <a:bodyPr/>
          <a:lstStyle/>
          <a:p>
            <a:r>
              <a:rPr lang="ru-RU" sz="2000" dirty="0" smtClean="0"/>
              <a:t>Результаты ВПР                                        Подготовка участников</a:t>
            </a:r>
          </a:p>
          <a:p>
            <a:pPr>
              <a:buNone/>
            </a:pPr>
            <a:r>
              <a:rPr lang="ru-RU" sz="2000" dirty="0" smtClean="0"/>
              <a:t>по окружающему миру в 4 классе                 муниципального этапа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научно-практической конференции</a:t>
            </a:r>
          </a:p>
          <a:p>
            <a:pPr marL="0" indent="0">
              <a:buNone/>
            </a:pPr>
            <a:r>
              <a:rPr lang="ru-RU" dirty="0" smtClean="0"/>
              <a:t>                                   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Формирующее оценивание – </a:t>
            </a:r>
            <a:r>
              <a:rPr lang="ru-RU" sz="2400" b="1" dirty="0" err="1" smtClean="0"/>
              <a:t>оценивание</a:t>
            </a:r>
            <a:r>
              <a:rPr lang="ru-RU" sz="2400" b="1" dirty="0" smtClean="0"/>
              <a:t> для обучения.</a:t>
            </a:r>
          </a:p>
          <a:p>
            <a:pPr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 smtClean="0"/>
          </a:p>
          <a:p>
            <a:endParaRPr lang="ru-RU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81736558"/>
              </p:ext>
            </p:extLst>
          </p:nvPr>
        </p:nvGraphicFramePr>
        <p:xfrm>
          <a:off x="611560" y="2132856"/>
          <a:ext cx="3912096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002060"/>
                </a:solidFill>
              </a:rPr>
              <a:t>Транслируемость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>
              <a:buFont typeface="Arial" charset="0"/>
              <a:buAutoNum type="arabicPeriod"/>
            </a:pPr>
            <a:r>
              <a:rPr lang="ru-RU" altLang="ru-RU" sz="2000" dirty="0" smtClean="0"/>
              <a:t>Открытые уроки </a:t>
            </a:r>
            <a:r>
              <a:rPr lang="ru-RU" sz="2000" dirty="0" smtClean="0"/>
              <a:t>с применением рассмотренных технологий</a:t>
            </a:r>
            <a:endParaRPr lang="ru-RU" altLang="ru-RU" sz="2000" dirty="0" smtClean="0"/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2000" dirty="0" smtClean="0"/>
              <a:t>Доклад на заседании районного методического объединения. 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sz="2000" dirty="0" smtClean="0"/>
              <a:t>Интернет публикации</a:t>
            </a:r>
            <a:endParaRPr lang="ru-RU" altLang="ru-RU" sz="2000" dirty="0" smtClean="0"/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2000" dirty="0" smtClean="0"/>
              <a:t>Выступление на ШМО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2000" dirty="0" smtClean="0"/>
              <a:t>Выступление на педагогическом совете школы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536" y="1"/>
            <a:ext cx="8229600" cy="62068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Литература</a:t>
            </a:r>
            <a:endParaRPr lang="ru-RU" sz="12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68313" y="548680"/>
            <a:ext cx="8229600" cy="5433020"/>
          </a:xfrm>
        </p:spPr>
        <p:txBody>
          <a:bodyPr/>
          <a:lstStyle/>
          <a:p>
            <a:r>
              <a:rPr lang="ru-RU" sz="1800" dirty="0" smtClean="0"/>
              <a:t>Воронцов, А. Б. Педагогическая технология контроля и оценки учебной деятельности . - М.: «Рассказов», 2002. – 69 с.</a:t>
            </a:r>
          </a:p>
          <a:p>
            <a:r>
              <a:rPr lang="ru-RU" sz="1800" dirty="0" err="1" smtClean="0"/>
              <a:t>Выготский</a:t>
            </a:r>
            <a:r>
              <a:rPr lang="ru-RU" sz="1800" dirty="0" smtClean="0"/>
              <a:t> Л.С. Антология гуманной педагогики \ Л.С. </a:t>
            </a:r>
            <a:r>
              <a:rPr lang="ru-RU" sz="1800" dirty="0" err="1" smtClean="0"/>
              <a:t>Выготский</a:t>
            </a:r>
            <a:r>
              <a:rPr lang="ru-RU" sz="1800" dirty="0" smtClean="0"/>
              <a:t>  – Москва Издательский дом “</a:t>
            </a:r>
            <a:r>
              <a:rPr lang="ru-RU" sz="1800" dirty="0" err="1" smtClean="0"/>
              <a:t>Шалвы</a:t>
            </a:r>
            <a:r>
              <a:rPr lang="ru-RU" sz="1800" dirty="0" smtClean="0"/>
              <a:t> </a:t>
            </a:r>
            <a:r>
              <a:rPr lang="ru-RU" sz="1800" dirty="0" err="1" smtClean="0"/>
              <a:t>Амонашвили</a:t>
            </a:r>
            <a:r>
              <a:rPr lang="ru-RU" sz="1800" dirty="0" smtClean="0"/>
              <a:t>” 1996. – 305 </a:t>
            </a:r>
            <a:r>
              <a:rPr lang="ru-RU" sz="1800" dirty="0" err="1" smtClean="0"/>
              <a:t>c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Давыдов, В.В. Психологическая теория учебной деятельности и методов начального обучения, основанных на содержательном обобщении/ В.В. Давыдов, Д.Б. </a:t>
            </a:r>
            <a:r>
              <a:rPr lang="ru-RU" sz="1800" dirty="0" err="1" smtClean="0"/>
              <a:t>Эльконин</a:t>
            </a:r>
            <a:r>
              <a:rPr lang="ru-RU" sz="1800" dirty="0" smtClean="0"/>
              <a:t>. – Томск, 2009.</a:t>
            </a:r>
          </a:p>
          <a:p>
            <a:r>
              <a:rPr lang="ru-RU" sz="1800" dirty="0" smtClean="0"/>
              <a:t>Данилов, Д. Д. Технология оценивания образовательных достижений (учебных достижений) / Д. Д. Данилов; Российской академии образования - М., 2007. - 24 с.</a:t>
            </a:r>
          </a:p>
          <a:p>
            <a:r>
              <a:rPr lang="ru-RU" sz="1800" dirty="0" smtClean="0"/>
              <a:t>Демидова, М. Ю. Оценка достижения планируемых результатов в начальной школе] / Г. С. Ковалевой, О. Б. Логиновой - М.: Просвещение, 2010.- Сер. Стандарты второго поколения</a:t>
            </a:r>
          </a:p>
          <a:p>
            <a:r>
              <a:rPr lang="ru-RU" sz="1800" dirty="0" err="1" smtClean="0"/>
              <a:t>Пинская</a:t>
            </a:r>
            <a:r>
              <a:rPr lang="ru-RU" sz="1800" dirty="0" smtClean="0"/>
              <a:t>, М. А. Новые формы оценивания / М.А </a:t>
            </a:r>
            <a:r>
              <a:rPr lang="ru-RU" sz="1800" dirty="0" err="1" smtClean="0"/>
              <a:t>Пинская</a:t>
            </a:r>
            <a:r>
              <a:rPr lang="ru-RU" sz="1800" dirty="0" smtClean="0"/>
              <a:t>. - И.М Улановская.: «Просвещение» 2016- 4-5с .</a:t>
            </a:r>
          </a:p>
          <a:p>
            <a:r>
              <a:rPr lang="ru-RU" sz="1800" dirty="0" smtClean="0"/>
              <a:t>Фишман И.С., Голуб Г.Б. – Формирующая оценка образовательных результатов учащихся: Методическое пособие. Самара: Издательство «Учебная литература», 2007. 244 с.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Условия формирования личного вклада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8204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33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Актуальность личного вклада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8" name="Picture 2" descr="http://img.daimg.com/uploads/allimg/130704/3-130F4142K5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 b="6314"/>
          <a:stretch>
            <a:fillRect/>
          </a:stretch>
        </p:blipFill>
        <p:spPr bwMode="auto">
          <a:xfrm>
            <a:off x="2699792" y="4437112"/>
            <a:ext cx="29352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-396552" y="83380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 оценке зачастую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мало педагогики и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много власти»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Е.Ильин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002060"/>
                </a:solidFill>
              </a:rPr>
              <a:t>Теоретическое обоснование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497888" cy="51450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Концепция системно-деятельностного подхода к обучению </a:t>
            </a:r>
          </a:p>
          <a:p>
            <a:pPr>
              <a:buFontTx/>
              <a:buNone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Л.С.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</a:rPr>
              <a:t>Выготского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, А.Н. Леонтьева, Д.Б.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</a:rPr>
              <a:t>Эльконина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, П.Я. Гальперина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Теоретический анализ  определения «формирующего оценивания» нескольких авторов Д.Д. Даниловой, А.Б. Воронцова, М.А.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Пинской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И.С. Фишман, Г.Б. Голуб.</a:t>
            </a: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Суть формирующего оценивания </a:t>
            </a: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авторов И.С. Фишман, Г.Б. Голуб:</a:t>
            </a:r>
          </a:p>
          <a:p>
            <a:pPr>
              <a:buFontTx/>
              <a:buNone/>
              <a:defRPr/>
            </a:pPr>
            <a:endParaRPr lang="ru-RU" sz="20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172" name="Picture 4" descr="https://arhivurokov.ru/multiurok/1/b/6/1b694337ce44da89b0a764337c10643d15eab2db/fgos-v-osnovnoi-shkolie-opyt-probliemy-pierspiektivy-sbornik-mietodichieskikh-matierialov-uchitieliei-russkogho-iazyka-i-litieratury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35671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http://1.bp.blogspot.com/-zGB6n9a4TpY/UzAePin4dgI/AAAAAAAAAf0/76x_Xm4fx44/s1600/%D0%9D%D0%BE%D0%B2%D1%8B%D0%B8%CC%86+%D1%82%D0%BE%D1%87%D0%B5%D1%87%D0%BD%D1%8B%D0%B8%CC%86+%D1%80%D0%B8%D1%81%D1%83%D0%BD%D0%BE%D0%B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645024"/>
            <a:ext cx="32734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ru-RU" sz="4000" b="1" smtClean="0">
                <a:solidFill>
                  <a:srgbClr val="002060"/>
                </a:solidFill>
              </a:rPr>
              <a:t>Цель и задачи педагогической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424049"/>
              </p:ext>
            </p:extLst>
          </p:nvPr>
        </p:nvGraphicFramePr>
        <p:xfrm>
          <a:off x="457200" y="141277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Ведущая педагогическая идея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715870" y="1700808"/>
            <a:ext cx="7732948" cy="3052936"/>
          </a:xfrm>
        </p:spPr>
        <p:txBody>
          <a:bodyPr/>
          <a:lstStyle/>
          <a:p>
            <a:pPr lvl="0"/>
            <a:r>
              <a:rPr lang="ru-RU" sz="2400" b="1" dirty="0" smtClean="0"/>
              <a:t>Системное использование технологии формирующего </a:t>
            </a:r>
            <a:r>
              <a:rPr lang="ru-RU" sz="2400" b="1" dirty="0" err="1" smtClean="0"/>
              <a:t>критериального</a:t>
            </a:r>
            <a:r>
              <a:rPr lang="ru-RU" sz="2400" b="1" dirty="0" smtClean="0"/>
              <a:t> оценивания на уроках окружающего мира </a:t>
            </a:r>
            <a:r>
              <a:rPr lang="ru-RU" sz="2400" b="1" dirty="0" smtClean="0">
                <a:solidFill>
                  <a:schemeClr val="accent4"/>
                </a:solidFill>
              </a:rPr>
              <a:t>способствует формированию контрольно-оценочной самостоятельности младших школьников и повышению  качества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4000" b="1" dirty="0" smtClean="0">
                <a:solidFill>
                  <a:srgbClr val="002060"/>
                </a:solidFill>
              </a:rPr>
              <a:t> аспект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План работы по развитию контрольно-оценочной самостоятельности обучающихся</a:t>
            </a:r>
          </a:p>
          <a:p>
            <a:pPr>
              <a:buFontTx/>
              <a:buNone/>
            </a:pPr>
            <a:endParaRPr lang="ru-RU" sz="2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69764"/>
              </p:ext>
            </p:extLst>
          </p:nvPr>
        </p:nvGraphicFramePr>
        <p:xfrm>
          <a:off x="395536" y="1772816"/>
          <a:ext cx="8352929" cy="2748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60957"/>
                <a:gridCol w="1847993"/>
                <a:gridCol w="1847993"/>
                <a:gridCol w="1847993"/>
                <a:gridCol w="18479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u="none" dirty="0" smtClean="0"/>
                        <a:t>Этапы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Первые две недели в 1 классе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Первое полугодие в 1 классе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 второго полугодия 1 класса по 3 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класс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основных принципов оценивания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 способов и средств оценки на уроке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Выработка критериев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оценочных действий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653136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/>
                </a:solidFill>
              </a:rPr>
              <a:t>Планирования уроков окружающего мира </a:t>
            </a:r>
          </a:p>
          <a:p>
            <a:pPr algn="ctr"/>
            <a:r>
              <a:rPr lang="ru-RU" sz="2000" b="1" dirty="0" smtClean="0"/>
              <a:t>по программе «Школа России»</a:t>
            </a:r>
            <a:endParaRPr lang="ru-RU" sz="2000" b="1" dirty="0" smtClean="0">
              <a:solidFill>
                <a:schemeClr val="accent4"/>
              </a:solidFill>
            </a:endParaRPr>
          </a:p>
          <a:p>
            <a:r>
              <a:rPr lang="ru-RU" sz="1600" b="1" dirty="0" smtClean="0">
                <a:solidFill>
                  <a:schemeClr val="accent4"/>
                </a:solidFill>
              </a:rPr>
              <a:t>1 класс  </a:t>
            </a:r>
            <a:r>
              <a:rPr lang="ru-RU" sz="1600" b="1" dirty="0" smtClean="0"/>
              <a:t>Раздел программы: Человек и общество/«Россия – наша Родина». (11 часов)</a:t>
            </a:r>
          </a:p>
          <a:p>
            <a:r>
              <a:rPr lang="ru-RU" sz="1600" b="1" dirty="0" smtClean="0"/>
              <a:t>2 класс Раздел программы: Человек и общество/«Наша Родина – Россия». (12 часов)</a:t>
            </a:r>
          </a:p>
          <a:p>
            <a:r>
              <a:rPr lang="ru-RU" sz="1600" b="1" dirty="0" smtClean="0"/>
              <a:t>3 класс  Раздел программы: </a:t>
            </a:r>
            <a:r>
              <a:rPr lang="ru-RU" sz="1600" b="1" dirty="0"/>
              <a:t>Правила безопасной жизнедеятельности </a:t>
            </a:r>
            <a:r>
              <a:rPr lang="ru-RU" sz="1600" b="1" dirty="0" smtClean="0"/>
              <a:t>(</a:t>
            </a:r>
            <a:r>
              <a:rPr lang="ru-RU" sz="1600" b="1" dirty="0"/>
              <a:t>7</a:t>
            </a:r>
            <a:r>
              <a:rPr lang="ru-RU" sz="1600" b="1" dirty="0" smtClean="0"/>
              <a:t> часов)</a:t>
            </a:r>
            <a:endParaRPr lang="ru-RU" sz="1600" dirty="0" smtClean="0"/>
          </a:p>
          <a:p>
            <a:r>
              <a:rPr lang="ru-RU" sz="1600" b="1" dirty="0" smtClean="0"/>
              <a:t>4 класс Раздел программы: Человек и природа /Тема «Природные </a:t>
            </a:r>
            <a:r>
              <a:rPr lang="ru-RU" sz="1600" b="1" dirty="0"/>
              <a:t>зоны России: общее представление, основные природные зоны». </a:t>
            </a:r>
            <a:r>
              <a:rPr lang="ru-RU" sz="1600" b="1" dirty="0" smtClean="0"/>
              <a:t>(5 часов)</a:t>
            </a:r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chemeClr val="accent4"/>
                </a:solidFill>
              </a:rPr>
              <a:t> </a:t>
            </a:r>
            <a:endParaRPr lang="ru-RU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30212" y="548680"/>
            <a:ext cx="8534276" cy="633412"/>
          </a:xfrm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Формирование контрольно-оценочной деятельности  в 1 классе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18842274"/>
              </p:ext>
            </p:extLst>
          </p:nvPr>
        </p:nvGraphicFramePr>
        <p:xfrm>
          <a:off x="467544" y="141277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30212" y="548680"/>
            <a:ext cx="8534276" cy="633412"/>
          </a:xfrm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Формирование контрольно-оценочной деятельности  во 2 классе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63728525"/>
              </p:ext>
            </p:extLst>
          </p:nvPr>
        </p:nvGraphicFramePr>
        <p:xfrm>
          <a:off x="467544" y="141277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Семья Тимаевых\Desktop\500_F_44112649_FpkxTnEBRPBC5HxrRDcYdOgf7W00v5x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797152"/>
            <a:ext cx="2166787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885</Words>
  <Application>Microsoft Office PowerPoint</Application>
  <PresentationFormat>Экран (4:3)</PresentationFormat>
  <Paragraphs>153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Оформление по умолчанию</vt:lpstr>
      <vt:lpstr>Формирование контрольно-оценочной самостоятельности  младших школьников на основе системы  формирующего оценивания  на уроках окружающего мира</vt:lpstr>
      <vt:lpstr>Условия формирования личного вклада</vt:lpstr>
      <vt:lpstr>Актуальность личного вклада</vt:lpstr>
      <vt:lpstr>Теоретическое обоснование</vt:lpstr>
      <vt:lpstr>Цель и задачи педагогической деятельности</vt:lpstr>
      <vt:lpstr>Ведущая педагогическая идея</vt:lpstr>
      <vt:lpstr>Деятельностный аспект</vt:lpstr>
      <vt:lpstr> Формирование контрольно-оценочной деятельности  в 1 классе  </vt:lpstr>
      <vt:lpstr> Формирование контрольно-оценочной деятельности  во 2 классе  </vt:lpstr>
      <vt:lpstr> Формирование контрольно-оценочной деятельности  в 3 классе  </vt:lpstr>
      <vt:lpstr> Формирование контрольно-оценочной деятельности  в 4 классе  </vt:lpstr>
      <vt:lpstr>Диапазон личного вклада</vt:lpstr>
      <vt:lpstr>Уровни сформированности контрольно-оценочной самостоятельности младшего школьника. (А.3. Зак).</vt:lpstr>
      <vt:lpstr>Результативность</vt:lpstr>
      <vt:lpstr>Результативность </vt:lpstr>
      <vt:lpstr>Транслируемость </vt:lpstr>
      <vt:lpstr>Литература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226</cp:revision>
  <dcterms:created xsi:type="dcterms:W3CDTF">2012-09-18T19:05:21Z</dcterms:created>
  <dcterms:modified xsi:type="dcterms:W3CDTF">2024-02-22T12:58:02Z</dcterms:modified>
</cp:coreProperties>
</file>