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6" r:id="rId4"/>
    <p:sldId id="277" r:id="rId5"/>
    <p:sldId id="278" r:id="rId6"/>
    <p:sldId id="263" r:id="rId7"/>
    <p:sldId id="262" r:id="rId8"/>
    <p:sldId id="264" r:id="rId9"/>
    <p:sldId id="266" r:id="rId10"/>
    <p:sldId id="268" r:id="rId11"/>
    <p:sldId id="285" r:id="rId12"/>
    <p:sldId id="287" r:id="rId13"/>
    <p:sldId id="288" r:id="rId14"/>
    <p:sldId id="289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A1086A-3E55-4E65-91B9-9AAC8F6BBA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9CD004-B767-44EE-9201-47E60A3E4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184576" cy="103942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Я расскажу тебе об Алтайском крае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5" t="-4200" r="-5615" b="11963"/>
          <a:stretch/>
        </p:blipFill>
        <p:spPr>
          <a:xfrm>
            <a:off x="536935" y="1484784"/>
            <a:ext cx="8607065" cy="524014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00200" cy="186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68252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464496" cy="3380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70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алтайский край\фото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52928" cy="53533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151216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по указу Петра </a:t>
            </a:r>
            <a:r>
              <a:rPr lang="en-US" sz="2800" b="1" i="1" dirty="0">
                <a:solidFill>
                  <a:srgbClr val="C00000"/>
                </a:solidFill>
              </a:rPr>
              <a:t>I </a:t>
            </a:r>
            <a:r>
              <a:rPr lang="ru-RU" sz="2800" b="1" i="1" dirty="0">
                <a:solidFill>
                  <a:srgbClr val="C00000"/>
                </a:solidFill>
              </a:rPr>
              <a:t>будет построен первый </a:t>
            </a:r>
            <a:r>
              <a:rPr lang="ru-RU" sz="2800" b="1" i="1" dirty="0" err="1">
                <a:solidFill>
                  <a:srgbClr val="C00000"/>
                </a:solidFill>
              </a:rPr>
              <a:t>Бикатунский</a:t>
            </a:r>
            <a:r>
              <a:rPr lang="ru-RU" sz="2800" b="1" i="1" dirty="0">
                <a:solidFill>
                  <a:srgbClr val="C00000"/>
                </a:solidFill>
              </a:rPr>
              <a:t> острог(позднее город </a:t>
            </a:r>
            <a:r>
              <a:rPr lang="ru-RU" sz="2800" b="1" i="1" dirty="0" err="1">
                <a:solidFill>
                  <a:srgbClr val="C00000"/>
                </a:solidFill>
              </a:rPr>
              <a:t>бийск</a:t>
            </a:r>
            <a:r>
              <a:rPr lang="ru-RU" sz="28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"/>
            <a:ext cx="8260672" cy="8367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Михаил Тимофеевич Калашников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3" name="Picture 1" descr="D:\ШКОЛА\алтайский край\фото\tass_613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91770"/>
            <a:ext cx="7920880" cy="546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883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Герман Титов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458" name="Picture 2" descr="D:\ШКОЛА\алтайский край\фото\pochetnye-zvaniya-i-nagrady-tit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" y="1124744"/>
            <a:ext cx="820891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447799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Роберт Рождественский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82" name="Picture 2" descr="D:\ШКОЛА\алтайский край\фото\T-3Uiaeox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137398"/>
            <a:ext cx="4349764" cy="5459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"/>
            <a:ext cx="8260672" cy="90872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Василий Шукшин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6" name="Picture 2" descr="D:\ШКОЛА\алтайский край\фото\content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680520" cy="5616624"/>
          </a:xfrm>
          <a:prstGeom prst="rect">
            <a:avLst/>
          </a:prstGeom>
          <a:noFill/>
        </p:spPr>
      </p:pic>
      <p:pic>
        <p:nvPicPr>
          <p:cNvPr id="21508" name="Picture 4" descr="D:\ШКОЛА\алтайский край\фото\dyIAOBB1V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2000"/>
            <a:ext cx="388843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407150" y="407988"/>
            <a:ext cx="2736850" cy="56848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Михаил </a:t>
            </a:r>
            <a:r>
              <a:rPr lang="ru-RU" sz="2800" b="1" dirty="0" err="1">
                <a:solidFill>
                  <a:srgbClr val="0070C0"/>
                </a:solidFill>
              </a:rPr>
              <a:t>евдокимов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D:\ШКОЛА\алтайский край\фото\3963658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6169868" cy="616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\алтайский край\фото\219e8a23aa044dc30b80b1bfe56d30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8602" cy="4969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00B050"/>
                </a:solidFill>
              </a:rPr>
              <a:t>Алтайские степи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72008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bg2">
                    <a:lumMod val="25000"/>
                  </a:schemeClr>
                </a:solidFill>
              </a:rPr>
              <a:t>тайга</a:t>
            </a:r>
          </a:p>
        </p:txBody>
      </p:sp>
      <p:pic>
        <p:nvPicPr>
          <p:cNvPr id="9218" name="Picture 2" descr="D:\ШКОЛА\алтайский край\фото\1648928520_27-vsegda-pomnim-com-p-taiga-altaiskogo-kraya-foto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38001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92088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2060"/>
                </a:solidFill>
              </a:rPr>
              <a:t>горы</a:t>
            </a:r>
          </a:p>
        </p:txBody>
      </p:sp>
      <p:pic>
        <p:nvPicPr>
          <p:cNvPr id="10242" name="Picture 2" descr="D:\ШКОЛА\алтайский край\фото\0b02b4c9adad0f808b3a2ca1574e6f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77" y="908720"/>
            <a:ext cx="8719211" cy="581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1"/>
            <a:ext cx="8260672" cy="720079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002060"/>
                </a:solidFill>
              </a:rPr>
              <a:t>Река </a:t>
            </a:r>
            <a:r>
              <a:rPr lang="ru-RU" sz="6000" b="1" i="1" dirty="0" err="1">
                <a:solidFill>
                  <a:srgbClr val="002060"/>
                </a:solidFill>
              </a:rPr>
              <a:t>обь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D:\ШКОЛА\алтайский край\фото\fd9653bad088c6dc0dd6c1c356d55f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86242"/>
            <a:ext cx="7344815" cy="587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95748" cy="4901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>Алтайская пищуха</a:t>
            </a:r>
          </a:p>
        </p:txBody>
      </p:sp>
    </p:spTree>
    <p:extLst>
      <p:ext uri="{BB962C8B-B14F-4D97-AF65-F5344CB8AC3E}">
        <p14:creationId xmlns:p14="http://schemas.microsoft.com/office/powerpoint/2010/main" xmlns="" val="174103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манул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51451" cy="439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45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</a:schemeClr>
                </a:solidFill>
              </a:rPr>
              <a:t>Кабарга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935" y="1772816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60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ШКОЛА\алтайский край\фото\01Collage_F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0" y="692696"/>
            <a:ext cx="8954032" cy="558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4552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675</TotalTime>
  <Words>36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Я расскажу тебе об Алтайском крае</vt:lpstr>
      <vt:lpstr>Алтайские степи</vt:lpstr>
      <vt:lpstr>тайга</vt:lpstr>
      <vt:lpstr>горы</vt:lpstr>
      <vt:lpstr>Река обь</vt:lpstr>
      <vt:lpstr>Алтайская пищуха</vt:lpstr>
      <vt:lpstr>манул</vt:lpstr>
      <vt:lpstr>Кабарга</vt:lpstr>
      <vt:lpstr>Слайд 9</vt:lpstr>
      <vt:lpstr>по указу Петра I будет построен первый Бикатунский острог(позднее город бийск)</vt:lpstr>
      <vt:lpstr>    Михаил Тимофеевич Калашников</vt:lpstr>
      <vt:lpstr>Герман Титов</vt:lpstr>
      <vt:lpstr>Роберт Рождественский </vt:lpstr>
      <vt:lpstr>Василий Шукшин </vt:lpstr>
      <vt:lpstr>Михаил евдокимов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DNA7 X64</cp:lastModifiedBy>
  <cp:revision>51</cp:revision>
  <dcterms:created xsi:type="dcterms:W3CDTF">2022-12-01T11:39:51Z</dcterms:created>
  <dcterms:modified xsi:type="dcterms:W3CDTF">2023-04-25T17:24:40Z</dcterms:modified>
</cp:coreProperties>
</file>