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5" r:id="rId5"/>
    <p:sldId id="266" r:id="rId6"/>
    <p:sldId id="275" r:id="rId7"/>
    <p:sldId id="278" r:id="rId8"/>
    <p:sldId id="274" r:id="rId9"/>
    <p:sldId id="271" r:id="rId10"/>
    <p:sldId id="272" r:id="rId11"/>
    <p:sldId id="273" r:id="rId12"/>
    <p:sldId id="276" r:id="rId13"/>
    <p:sldId id="277" r:id="rId14"/>
    <p:sldId id="268" r:id="rId15"/>
    <p:sldId id="28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0E6C"/>
    <a:srgbClr val="F9F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88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60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0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9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7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80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2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0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6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3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774E2-F7B8-4CCB-B0BC-15272C623F9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22C9F-F9FF-4445-B9C5-C4917F42D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8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opera&amp;hs=g1v&amp;tbm=vid&amp;sxsrf=AJOqlzXCZKWsgtC0l4m4ERi49y972hIzaA:1677321263413&amp;q=&#1084;&#1091;&#1079;&#1099;&#1082;&#1072;&#1083;&#1100;&#1085;&#1072;&#1103;+&#1092;&#1080;&#1079;&#1082;&#1091;&#1083;&#1100;&#1090;&#1084;&#1080;&#1085;&#1091;&#1090;&#1082;&#1072;+&#1076;&#1083;&#1103;+&#1091;&#1088;&#1086;&#1082;&#1072;&amp;sa=X&amp;ved=2ahUKEwiuxtHQvLD9AhVR_SoKHRtHBpEQ8ccDegQICxAD&amp;biw=1396&amp;bih=686&amp;dpr=1.38#fpstate=ive&amp;vld=cid:26906037,vid:duQaevdMJG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20196" y="911524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>Практическая работа </a:t>
            </a:r>
            <a:endParaRPr lang="en-US" sz="3600" dirty="0" smtClean="0">
              <a:latin typeface="Arial Black" panose="020B0A04020102020204" pitchFamily="34" charset="0"/>
            </a:endParaRPr>
          </a:p>
          <a:p>
            <a:r>
              <a:rPr lang="ru-RU" sz="3600" dirty="0" smtClean="0">
                <a:latin typeface="Arial Black" panose="020B0A04020102020204" pitchFamily="34" charset="0"/>
              </a:rPr>
              <a:t>«Реализация линейных и циклических  алгоритмов в среде программирования  ЛогоМиры»</a:t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6827268" y="4942711"/>
            <a:ext cx="5400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учитель информатики        ГОУ ЛНР «Перевальская гимназия № 1» Зотикова Ирина Владимировна </a:t>
            </a:r>
          </a:p>
        </p:txBody>
      </p:sp>
    </p:spTree>
    <p:extLst>
      <p:ext uri="{BB962C8B-B14F-4D97-AF65-F5344CB8AC3E}">
        <p14:creationId xmlns:p14="http://schemas.microsoft.com/office/powerpoint/2010/main" val="393389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88542" y="410438"/>
            <a:ext cx="9650083" cy="584775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114300" indent="-11430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В поле команд введите и выполните алгоритм.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 50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лв 90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 105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лв 90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 50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лв 90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 105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 135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 75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 90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 75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пп 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 60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лв 135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сохраните в своей папке на рабочем столе под названием </a:t>
            </a:r>
            <a:r>
              <a:rPr lang="ru-RU" b="1" dirty="0">
                <a:solidFill>
                  <a:srgbClr val="2B0E6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«Домик».</a:t>
            </a:r>
            <a:endParaRPr lang="ru-RU" b="1" dirty="0">
              <a:solidFill>
                <a:srgbClr val="2B0E6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t="228" r="49204" b="60319"/>
          <a:stretch/>
        </p:blipFill>
        <p:spPr bwMode="auto">
          <a:xfrm>
            <a:off x="4390845" y="1015966"/>
            <a:ext cx="3627983" cy="1790665"/>
          </a:xfrm>
          <a:prstGeom prst="rect">
            <a:avLst/>
          </a:prstGeom>
          <a:ln w="28575"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r="47921" b="55758"/>
          <a:stretch/>
        </p:blipFill>
        <p:spPr bwMode="auto">
          <a:xfrm>
            <a:off x="6613583" y="3201631"/>
            <a:ext cx="4229819" cy="2396993"/>
          </a:xfrm>
          <a:prstGeom prst="rect">
            <a:avLst/>
          </a:prstGeom>
          <a:ln w="28575"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032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3577" y="647404"/>
            <a:ext cx="8738559" cy="5261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400" b="1" u="sng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ЛогоМиры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постройте улицу, состоящую из 4 домов. Выберите фон </a:t>
            </a:r>
            <a:r>
              <a:rPr lang="en-US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создания домика используем алгоритм задания 1. Для создания улицы используем команду цикла: 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 </a:t>
            </a:r>
            <a:r>
              <a:rPr lang="en-US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[тело цикла]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теле цикла надо команды алгоритма 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«Домик»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записать в строку с одним пробелом между ними. 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записанному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алгоритму добавим команды для перехода к рисованию следующего домика:</a:t>
            </a:r>
          </a:p>
          <a:p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</a:p>
          <a:p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 180</a:t>
            </a:r>
          </a:p>
          <a:p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вас получится:</a:t>
            </a:r>
          </a:p>
          <a:p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 4 [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 пр 135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 пр 90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пп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135 </a:t>
            </a:r>
            <a:r>
              <a:rPr lang="ru-RU" sz="2000" b="1" dirty="0" err="1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sz="2000" b="1" dirty="0">
                <a:solidFill>
                  <a:srgbClr val="2B0E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пр 180 по]</a:t>
            </a:r>
          </a:p>
          <a:p>
            <a:pPr marL="180340" indent="450215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13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-418" r="1410" b="29228"/>
          <a:stretch>
            <a:fillRect/>
          </a:stretch>
        </p:blipFill>
        <p:spPr bwMode="auto">
          <a:xfrm>
            <a:off x="1785667" y="1431985"/>
            <a:ext cx="8824824" cy="458062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363216" y="395688"/>
            <a:ext cx="436138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 выполнения задания 2.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419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71701" y="222075"/>
            <a:ext cx="7303996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РЕФЛЕКСИЯ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Используем прием «Телеграмма».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Ученик должен заполнить бланк, используя для ответов 12-15 слов.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следующем уроке подводим с учениками итоги опроса и прорабатываем ответы на возникшие вопросы.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2" descr="Файл:Телеграмма Минсвязи России 1993 бланк.jpg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1105033" y="3385867"/>
            <a:ext cx="3113581" cy="223918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043363 ФАУНА в одежде БЕЛКА как почтальон телеграмма — покупайте на  Auction.ru по выгодной цене. Лот из Санкт-Петербург. Продавец Tommy-cards.  Лот 16827522980894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6789" r="1722" b="10824"/>
          <a:stretch/>
        </p:blipFill>
        <p:spPr bwMode="auto">
          <a:xfrm rot="660000">
            <a:off x="6236491" y="3273301"/>
            <a:ext cx="4374078" cy="276151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449750"/>
              </p:ext>
            </p:extLst>
          </p:nvPr>
        </p:nvGraphicFramePr>
        <p:xfrm>
          <a:off x="1897811" y="1052423"/>
          <a:ext cx="8203721" cy="4425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2666"/>
                <a:gridCol w="4101055"/>
              </a:tblGrid>
              <a:tr h="55321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Получатель: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Зотикова И.В.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5321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Отправитель: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 ученика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321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Оцените, как прошло занятие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321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было для вас важным?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321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Чему вы научились?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321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вы не поняли на уроке?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10642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каких вопросах надо остановиться подробнее?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985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6131" y="17253"/>
            <a:ext cx="10213675" cy="415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ДОМАШНЕЕ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Повторить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теоретический материал по циклическим алгоритмам.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среде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ЛогоМиры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основе произвольного фона составить алгоритм построения домика с лестницей. Для домика используем алгоритм задания 1 практической работы. Алгоритм построения лестницы мы рассматривали на предыдущих уроках. Вам надо в одном проекте совместить два алгоритма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сохранить в личной папке на компьютере под именем «Домик с лестницей» и отправить на личную почту учителя для дальнейшей демонстрации проекта на уроке.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ованые перила для лестниц в частном доме. Установка на крыльцо, террасу и  веранду. Недорого. МеталСо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4" y="3681971"/>
            <a:ext cx="4839420" cy="276723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899" t="1140" r="34323" b="49373"/>
          <a:stretch/>
        </p:blipFill>
        <p:spPr bwMode="auto">
          <a:xfrm>
            <a:off x="6369167" y="3807707"/>
            <a:ext cx="5158597" cy="2515762"/>
          </a:xfrm>
          <a:prstGeom prst="rect">
            <a:avLst/>
          </a:prstGeom>
          <a:ln w="28575"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405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07720" y="308969"/>
            <a:ext cx="10084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450215">
              <a:lnSpc>
                <a:spcPct val="150000"/>
              </a:lnSpc>
            </a:pPr>
            <a:r>
              <a:rPr lang="ru-RU" sz="24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урока: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знания, навыки и умения составления линейных и циклических алгоритмов, реализовать созданные алгоритмы в среде программирования ЛогоМиры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3911" y="3042322"/>
            <a:ext cx="983555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sz="22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урока:</a:t>
            </a:r>
            <a:endParaRPr lang="ru-RU" sz="2200" u="sng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систематизировать  понятия о линейных и циклических алгоритмах;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знание команд исполнителя черепаха в программе ЛогоМиры;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навыки работы в программе ЛогоМиры. </a:t>
            </a:r>
          </a:p>
        </p:txBody>
      </p:sp>
    </p:spTree>
    <p:extLst>
      <p:ext uri="{BB962C8B-B14F-4D97-AF65-F5344CB8AC3E}">
        <p14:creationId xmlns:p14="http://schemas.microsoft.com/office/powerpoint/2010/main" val="208956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7347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9594" y="144280"/>
            <a:ext cx="6018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АКТУАЛИЗАЦИЯ ОПОРНЫХ ЗНАНИЙ </a:t>
            </a:r>
            <a:endParaRPr lang="ru-RU" sz="24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644105" y="605945"/>
            <a:ext cx="10903789" cy="238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ru-RU" sz="2400" b="1" i="1" u="dotted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такое алгоритм?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– это пошаговый план действий.</a:t>
            </a:r>
          </a:p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 — набор инструкций, четко описывающих порядок действий исполнителя для достижения результата решения задачи за конечное число действий.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27605" t="45439" r="13417" b="11297"/>
          <a:stretch/>
        </p:blipFill>
        <p:spPr bwMode="auto">
          <a:xfrm>
            <a:off x="1699403" y="2911765"/>
            <a:ext cx="8108830" cy="37093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946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6377" y="203875"/>
            <a:ext cx="115996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i="1" u="dotted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цикл?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90170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Циклом называется многократное выполнение одних и тех же действий.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90170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 - в программировании - оператор языка программирования, позволяющий многократно повторять одну и ту же последовательность команд (тело цикла).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Учим времена года вместе! | ВКонтакт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89" y="3136041"/>
            <a:ext cx="3691405" cy="285136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6" name="Рисунок 5" descr="Часы настенные детские TFA 60305114 — механизм стрелочный кварцевый  (электронный) — питание батарейки (Фотос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4" y="3489385"/>
            <a:ext cx="1838902" cy="186970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7" name="Рисунок 6" descr="Учим МЕСЯЦЫ года / МЕСЯЦА года по порядку / 12 месяцев / Развивающие  мультики - YouTub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427" y="3489385"/>
            <a:ext cx="3359150" cy="188976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2978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1577" y="206405"/>
            <a:ext cx="1172042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i="1" u="dotted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sz="2400" b="1" i="1" u="dotted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знаете основные команды для исполнителя черепаха в программе </a:t>
            </a:r>
            <a:r>
              <a:rPr lang="ru-RU" sz="2400" b="1" i="1" u="dotted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ЛогоМиры</a:t>
            </a:r>
            <a:r>
              <a:rPr lang="ru-RU" sz="2400" b="1" i="1" u="dotted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4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29887" t="33978" r="28039" b="15394"/>
          <a:stretch/>
        </p:blipFill>
        <p:spPr bwMode="auto">
          <a:xfrm>
            <a:off x="1259457" y="1535816"/>
            <a:ext cx="9859992" cy="5193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470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58661" y="2400887"/>
            <a:ext cx="3855544" cy="2420106"/>
          </a:xfrm>
          <a:prstGeom prst="roundRect">
            <a:avLst/>
          </a:prstGeom>
          <a:solidFill>
            <a:srgbClr val="F9FCC4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      а) повтори </a:t>
            </a:r>
            <a:r>
              <a:rPr lang="ru-RU" b="1" dirty="0">
                <a:solidFill>
                  <a:srgbClr val="002060"/>
                </a:solidFill>
              </a:rPr>
              <a:t>5 (вп 70 лв 60)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 б) повтори </a:t>
            </a:r>
            <a:r>
              <a:rPr lang="ru-RU" b="1" dirty="0">
                <a:solidFill>
                  <a:srgbClr val="002060"/>
                </a:solidFill>
              </a:rPr>
              <a:t>5 </a:t>
            </a:r>
            <a:r>
              <a:rPr lang="en-US" b="1" dirty="0" smtClean="0">
                <a:solidFill>
                  <a:srgbClr val="002060"/>
                </a:solidFill>
              </a:rPr>
              <a:t>[</a:t>
            </a:r>
            <a:r>
              <a:rPr lang="ru-RU" b="1" dirty="0" smtClean="0">
                <a:solidFill>
                  <a:srgbClr val="002060"/>
                </a:solidFill>
              </a:rPr>
              <a:t>вп </a:t>
            </a:r>
            <a:r>
              <a:rPr lang="ru-RU" b="1" dirty="0">
                <a:solidFill>
                  <a:srgbClr val="002060"/>
                </a:solidFill>
              </a:rPr>
              <a:t>70 лв </a:t>
            </a:r>
            <a:r>
              <a:rPr lang="ru-RU" b="1" dirty="0" smtClean="0">
                <a:solidFill>
                  <a:srgbClr val="002060"/>
                </a:solidFill>
              </a:rPr>
              <a:t>60</a:t>
            </a:r>
            <a:r>
              <a:rPr lang="en-US" b="1" dirty="0" smtClean="0">
                <a:solidFill>
                  <a:srgbClr val="002060"/>
                </a:solidFill>
              </a:rPr>
              <a:t>]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 в) повтори 5 раз </a:t>
            </a:r>
            <a:r>
              <a:rPr lang="en-US" b="1" dirty="0" smtClean="0">
                <a:solidFill>
                  <a:srgbClr val="002060"/>
                </a:solidFill>
              </a:rPr>
              <a:t>[</a:t>
            </a:r>
            <a:r>
              <a:rPr lang="ru-RU" b="1" dirty="0" smtClean="0">
                <a:solidFill>
                  <a:srgbClr val="002060"/>
                </a:solidFill>
              </a:rPr>
              <a:t>вп </a:t>
            </a:r>
            <a:r>
              <a:rPr lang="ru-RU" b="1" dirty="0">
                <a:solidFill>
                  <a:srgbClr val="002060"/>
                </a:solidFill>
              </a:rPr>
              <a:t>70 лв </a:t>
            </a:r>
            <a:r>
              <a:rPr lang="ru-RU" b="1" dirty="0" smtClean="0">
                <a:solidFill>
                  <a:srgbClr val="002060"/>
                </a:solidFill>
              </a:rPr>
              <a:t>60</a:t>
            </a:r>
            <a:r>
              <a:rPr lang="en-US" b="1" dirty="0" smtClean="0">
                <a:solidFill>
                  <a:srgbClr val="002060"/>
                </a:solidFill>
              </a:rPr>
              <a:t>]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 г) повтори 5 раз </a:t>
            </a:r>
            <a:r>
              <a:rPr lang="ru-RU" b="1" dirty="0">
                <a:solidFill>
                  <a:srgbClr val="002060"/>
                </a:solidFill>
              </a:rPr>
              <a:t>(вп 70 лв 60)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45410" y="417351"/>
            <a:ext cx="9287775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i="1" u="dotted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правильный формат команды оператора цикла для </a:t>
            </a:r>
            <a:r>
              <a:rPr lang="ru-RU" sz="2400" b="1" i="1" u="dotted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исполнителя </a:t>
            </a:r>
            <a:r>
              <a:rPr lang="ru-RU" sz="2400" b="1" i="1" u="dotted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черепаха:</a:t>
            </a:r>
            <a:endParaRPr lang="ru-RU" sz="24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4757" t="29419" r="65494" b="51881"/>
          <a:stretch/>
        </p:blipFill>
        <p:spPr bwMode="auto">
          <a:xfrm>
            <a:off x="7487728" y="2434220"/>
            <a:ext cx="3150654" cy="2901533"/>
          </a:xfrm>
          <a:prstGeom prst="rect">
            <a:avLst/>
          </a:prstGeom>
          <a:ln w="28575"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984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3525" y="252212"/>
            <a:ext cx="9282021" cy="154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ФИЗКУЛЬТМИНУТКА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450215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Выполняем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 </a:t>
            </a:r>
            <a:r>
              <a:rPr lang="ru-RU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«Динамическая физкультминутка»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Комплекс упражнений разработан Московским городским университетом МГПУ.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4"/>
          <a:srcRect l="12315" t="16420" r="10850" b="6956"/>
          <a:stretch/>
        </p:blipFill>
        <p:spPr bwMode="auto">
          <a:xfrm>
            <a:off x="2536166" y="2372265"/>
            <a:ext cx="7151298" cy="4055254"/>
          </a:xfrm>
          <a:prstGeom prst="rect">
            <a:avLst/>
          </a:prstGeom>
          <a:ln w="28575"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719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295517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9594" y="144280"/>
            <a:ext cx="5878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ЗАДАНИЯ ПРАКТИЧЕСКОЙ РАБОТЫ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9124" y="812972"/>
            <a:ext cx="996568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alt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1.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Запустите программу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2B0E6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«ЛогоМиры».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B0E6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Откройте инструмент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2B0E6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Графика/Рисование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Выберите фон </a:t>
            </a:r>
            <a:r>
              <a:rPr kumimoji="0" lang="en-US" altLang="ru-RU" sz="2000" b="1" i="0" u="none" strike="noStrike" cap="none" normalizeH="0" baseline="0" dirty="0" err="1" smtClean="0">
                <a:ln>
                  <a:noFill/>
                </a:ln>
                <a:solidFill>
                  <a:srgbClr val="2B0E6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2B0E6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rgbClr val="2B0E6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2B0E6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Перенесите фон на рабочую область и выставьте размеры фона по ее границам. Для этого откройте правой кнопкой мыши контекстное меню и выберите команду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2B0E6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Штамп на весь лист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912" r="1102" b="44812"/>
          <a:stretch>
            <a:fillRect/>
          </a:stretch>
        </p:blipFill>
        <p:spPr bwMode="auto">
          <a:xfrm>
            <a:off x="1320790" y="3157270"/>
            <a:ext cx="9404016" cy="3347048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9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информатике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-1026" r="40520" b="1026"/>
          <a:stretch/>
        </p:blipFill>
        <p:spPr bwMode="auto">
          <a:xfrm>
            <a:off x="0" y="-86264"/>
            <a:ext cx="12192000" cy="6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2083" y="1699403"/>
            <a:ext cx="9144000" cy="45192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endParaRPr lang="ru-RU" sz="36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26" y="2130725"/>
            <a:ext cx="7875917" cy="4087932"/>
          </a:xfrm>
          <a:prstGeom prst="rect">
            <a:avLst/>
          </a:prstGeom>
          <a:noFill/>
          <a:ln w="28575" cmpd="sng">
            <a:solidFill>
              <a:srgbClr val="7030A0"/>
            </a:solidFill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581509" y="714346"/>
            <a:ext cx="82180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Добавьте исполнителя Черепаха. Установите Черепаху так, как показано на рисунке (голова повернута вниз).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345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586</Words>
  <Application>Microsoft Office PowerPoint</Application>
  <PresentationFormat>Широкоэкранный</PresentationFormat>
  <Paragraphs>99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Senitar Arc</dc:creator>
  <cp:lastModifiedBy>Senitar Arc</cp:lastModifiedBy>
  <cp:revision>32</cp:revision>
  <dcterms:created xsi:type="dcterms:W3CDTF">2023-02-24T10:24:13Z</dcterms:created>
  <dcterms:modified xsi:type="dcterms:W3CDTF">2023-02-26T11:44:42Z</dcterms:modified>
</cp:coreProperties>
</file>