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8" d="100"/>
          <a:sy n="88" d="100"/>
        </p:scale>
        <p:origin x="1506" y="-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FCEA-8301-46EB-8843-CE4EB11B144F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1FAF-58EF-4598-A799-07227202E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682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FCEA-8301-46EB-8843-CE4EB11B144F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1FAF-58EF-4598-A799-07227202E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405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FCEA-8301-46EB-8843-CE4EB11B144F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1FAF-58EF-4598-A799-07227202E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29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FCEA-8301-46EB-8843-CE4EB11B144F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1FAF-58EF-4598-A799-07227202E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86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FCEA-8301-46EB-8843-CE4EB11B144F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1FAF-58EF-4598-A799-07227202E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50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FCEA-8301-46EB-8843-CE4EB11B144F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1FAF-58EF-4598-A799-07227202E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58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FCEA-8301-46EB-8843-CE4EB11B144F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1FAF-58EF-4598-A799-07227202E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6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FCEA-8301-46EB-8843-CE4EB11B144F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1FAF-58EF-4598-A799-07227202E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561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FCEA-8301-46EB-8843-CE4EB11B144F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1FAF-58EF-4598-A799-07227202E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5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FCEA-8301-46EB-8843-CE4EB11B144F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1FAF-58EF-4598-A799-07227202E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719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FCEA-8301-46EB-8843-CE4EB11B144F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71FAF-58EF-4598-A799-07227202E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133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7FCEA-8301-46EB-8843-CE4EB11B144F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71FAF-58EF-4598-A799-07227202E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42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5815" y="213010"/>
            <a:ext cx="5923721" cy="9064487"/>
          </a:xfrm>
          <a:prstGeom prst="rect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954155" y="394484"/>
            <a:ext cx="5009322" cy="1008585"/>
          </a:xfrm>
          <a:prstGeom prst="ellips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Среды обитания</a:t>
            </a:r>
            <a:endParaRPr lang="ru-RU" sz="2400" b="1" dirty="0"/>
          </a:p>
        </p:txBody>
      </p:sp>
      <p:sp>
        <p:nvSpPr>
          <p:cNvPr id="6" name="Овал 5"/>
          <p:cNvSpPr/>
          <p:nvPr/>
        </p:nvSpPr>
        <p:spPr>
          <a:xfrm>
            <a:off x="721017" y="1829299"/>
            <a:ext cx="1391478" cy="5400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Задание 1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74250" y="1899015"/>
            <a:ext cx="2882348" cy="58317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Соедини стрелками картинку и среду обитания</a:t>
            </a:r>
            <a:endParaRPr lang="ru-RU" sz="1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5472" y="2722269"/>
            <a:ext cx="1275225" cy="4733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очвенная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97440" y="2700576"/>
            <a:ext cx="1161376" cy="48449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</a:t>
            </a:r>
            <a:r>
              <a:rPr lang="ru-RU" dirty="0" smtClean="0"/>
              <a:t>одная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95559" y="2715182"/>
            <a:ext cx="1495953" cy="4925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Наземно</a:t>
            </a:r>
            <a:r>
              <a:rPr lang="ru-RU" dirty="0" smtClean="0"/>
              <a:t> - воздушная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21017" y="5455166"/>
            <a:ext cx="5565913" cy="19879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714676" y="5679246"/>
            <a:ext cx="1391479" cy="57647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Задание 2</a:t>
            </a:r>
            <a:endParaRPr lang="ru-RU" sz="1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1" y="7176051"/>
            <a:ext cx="2365513" cy="1085622"/>
          </a:xfrm>
          <a:prstGeom prst="rect">
            <a:avLst/>
          </a:prstGeom>
        </p:spPr>
      </p:pic>
      <p:pic>
        <p:nvPicPr>
          <p:cNvPr id="3" name="Рисунок 2" descr="Медведка обыкновенная | справочник Пестициды.ru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40" y="3247504"/>
            <a:ext cx="1510749" cy="1133061"/>
          </a:xfrm>
          <a:prstGeom prst="rect">
            <a:avLst/>
          </a:prstGeom>
        </p:spPr>
      </p:pic>
      <p:pic>
        <p:nvPicPr>
          <p:cNvPr id="11" name="Рисунок 10" descr="Малък гладък &lt;strong&gt;кит&lt;/strong&gt; – Уикипедия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999" y="3482721"/>
            <a:ext cx="1897599" cy="70369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02138" y="6411237"/>
            <a:ext cx="2060240" cy="41331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Разгадай ребус</a:t>
            </a:r>
            <a:endParaRPr lang="ru-RU" sz="1400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30424" y="1621382"/>
            <a:ext cx="5790253" cy="21772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567676" y="5544412"/>
            <a:ext cx="0" cy="3493359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6" name="Рисунок 25" descr="&lt;strong&gt;Bird&lt;/strong&gt; 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535" y="4366082"/>
            <a:ext cx="874218" cy="874218"/>
          </a:xfrm>
          <a:prstGeom prst="rect">
            <a:avLst/>
          </a:prstGeom>
        </p:spPr>
      </p:pic>
      <p:pic>
        <p:nvPicPr>
          <p:cNvPr id="27" name="Рисунок 26" descr="earthworm worm 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79" y="4456531"/>
            <a:ext cx="1087881" cy="1087881"/>
          </a:xfrm>
          <a:prstGeom prst="rect">
            <a:avLst/>
          </a:prstGeom>
        </p:spPr>
      </p:pic>
      <p:pic>
        <p:nvPicPr>
          <p:cNvPr id="28" name="Рисунок 27" descr="Octopus 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824" y="4282325"/>
            <a:ext cx="908632" cy="1025828"/>
          </a:xfrm>
          <a:prstGeom prst="rect">
            <a:avLst/>
          </a:prstGeom>
        </p:spPr>
      </p:pic>
      <p:pic>
        <p:nvPicPr>
          <p:cNvPr id="29" name="Рисунок 28" descr="Moose, &lt;strong&gt;elk&lt;/strong&gt; 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38" y="3412655"/>
            <a:ext cx="1041891" cy="1035201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3721569" y="5689911"/>
            <a:ext cx="2518150" cy="300916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Интересный факт</a:t>
            </a:r>
          </a:p>
          <a:p>
            <a:r>
              <a:rPr lang="ru-RU" sz="1600" dirty="0" smtClean="0"/>
              <a:t>В подземных горячих источниках Тихого океана обитают кольчатые черви и гигантские моллюски</a:t>
            </a:r>
          </a:p>
          <a:p>
            <a:r>
              <a:rPr lang="ru-RU" sz="1600" dirty="0" smtClean="0"/>
              <a:t>В мёртвом море есть всё таки жизнь. Там обитают микробы – галофиты, которых не смущает большое содержание соли в воде.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9862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6956" y="357808"/>
            <a:ext cx="5923721" cy="9064487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880233" y="674914"/>
            <a:ext cx="1429649" cy="6293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Задание 3</a:t>
            </a:r>
            <a:endParaRPr lang="ru-RU" sz="1400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735733" y="4098475"/>
            <a:ext cx="5684944" cy="43543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004457" y="674914"/>
            <a:ext cx="2960914" cy="304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Заполни таблицу</a:t>
            </a:r>
            <a:endParaRPr lang="ru-RU" sz="1400" b="1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655279"/>
              </p:ext>
            </p:extLst>
          </p:nvPr>
        </p:nvGraphicFramePr>
        <p:xfrm>
          <a:off x="805543" y="1427299"/>
          <a:ext cx="5257800" cy="2548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818">
                  <a:extLst>
                    <a:ext uri="{9D8B030D-6E8A-4147-A177-3AD203B41FA5}">
                      <a16:colId xmlns:a16="http://schemas.microsoft.com/office/drawing/2014/main" val="1842069490"/>
                    </a:ext>
                  </a:extLst>
                </a:gridCol>
                <a:gridCol w="3613982">
                  <a:extLst>
                    <a:ext uri="{9D8B030D-6E8A-4147-A177-3AD203B41FA5}">
                      <a16:colId xmlns:a16="http://schemas.microsoft.com/office/drawing/2014/main" val="1953106110"/>
                    </a:ext>
                  </a:extLst>
                </a:gridCol>
              </a:tblGrid>
              <a:tr h="50282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Среда  обитания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Условия среды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098516"/>
                  </a:ext>
                </a:extLst>
              </a:tr>
              <a:tr h="536863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Наземно</a:t>
                      </a:r>
                      <a:r>
                        <a:rPr lang="ru-RU" dirty="0" smtClean="0"/>
                        <a:t> - воздушная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235328"/>
                  </a:ext>
                </a:extLst>
              </a:tr>
              <a:tr h="502829">
                <a:tc>
                  <a:txBody>
                    <a:bodyPr/>
                    <a:lstStyle/>
                    <a:p>
                      <a:r>
                        <a:rPr lang="ru-RU" dirty="0" smtClean="0"/>
                        <a:t>Водная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333945"/>
                  </a:ext>
                </a:extLst>
              </a:tr>
              <a:tr h="502829">
                <a:tc>
                  <a:txBody>
                    <a:bodyPr/>
                    <a:lstStyle/>
                    <a:p>
                      <a:r>
                        <a:rPr lang="ru-RU" dirty="0" smtClean="0"/>
                        <a:t>Почвенная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261946"/>
                  </a:ext>
                </a:extLst>
              </a:tr>
              <a:tr h="502829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Организменная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049161"/>
                  </a:ext>
                </a:extLst>
              </a:tr>
            </a:tbl>
          </a:graphicData>
        </a:graphic>
      </p:graphicFrame>
      <p:sp>
        <p:nvSpPr>
          <p:cNvPr id="11" name="Овал 10"/>
          <p:cNvSpPr/>
          <p:nvPr/>
        </p:nvSpPr>
        <p:spPr>
          <a:xfrm>
            <a:off x="880233" y="4354286"/>
            <a:ext cx="1579938" cy="55517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Задание 4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5543" y="5138057"/>
            <a:ext cx="5257800" cy="329837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400" dirty="0" smtClean="0"/>
              <a:t>Очень упрощённое строение организма; отсутствие многих частей тела и органов; большая плодовитость.</a:t>
            </a:r>
          </a:p>
          <a:p>
            <a:pPr marL="342900" indent="-342900">
              <a:buAutoNum type="arabicPeriod"/>
            </a:pPr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2. Обтекаемая форма тела; водоотталкивающие покровы; конечности представлены ластами.</a:t>
            </a:r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 smtClean="0"/>
          </a:p>
          <a:p>
            <a:r>
              <a:rPr lang="ru-RU" sz="1400" dirty="0" smtClean="0"/>
              <a:t>3.Сезонные изменения, смена шерсти, спячка.</a:t>
            </a:r>
          </a:p>
          <a:p>
            <a:endParaRPr lang="ru-RU" sz="1400" dirty="0" smtClean="0"/>
          </a:p>
          <a:p>
            <a:r>
              <a:rPr lang="ru-RU" sz="1400" dirty="0" smtClean="0"/>
              <a:t>4.Конечности приспособлены к рытью, имеют маленькие глаза или лишены зрения.</a:t>
            </a:r>
          </a:p>
          <a:p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28257" y="4354286"/>
            <a:ext cx="3135086" cy="69068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Определи  среду обитания по описанию приспособлений животных</a:t>
            </a:r>
            <a:endParaRPr lang="ru-RU" sz="1400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923776" y="6030122"/>
            <a:ext cx="4942114" cy="108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87759" y="6825343"/>
            <a:ext cx="49421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23776" y="7467600"/>
            <a:ext cx="50415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923776" y="8131629"/>
            <a:ext cx="48456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6956" y="357808"/>
            <a:ext cx="5923721" cy="9064487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1400" dirty="0" smtClean="0"/>
              <a:t>Организмы обитающие в других организмах имеют ………………………… среду обитания. Их часто называют ………………………… Питаются эти организмы </a:t>
            </a:r>
          </a:p>
          <a:p>
            <a:r>
              <a:rPr lang="ru-RU" sz="1400" dirty="0" smtClean="0"/>
              <a:t>за счёт ………………………..  Их голова имеет специальные ………………………. и …………………………..., чтобы удержаться в теле другого организма. </a:t>
            </a:r>
          </a:p>
          <a:p>
            <a:r>
              <a:rPr lang="ru-RU" sz="1400" dirty="0" smtClean="0"/>
              <a:t>При размножении ………………… много яиц.</a:t>
            </a:r>
            <a:endParaRPr lang="ru-RU" sz="1400" dirty="0"/>
          </a:p>
        </p:txBody>
      </p:sp>
      <p:sp>
        <p:nvSpPr>
          <p:cNvPr id="3" name="Овал 2"/>
          <p:cNvSpPr/>
          <p:nvPr/>
        </p:nvSpPr>
        <p:spPr>
          <a:xfrm>
            <a:off x="968829" y="696686"/>
            <a:ext cx="1589314" cy="5225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Задание 5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60914" y="696686"/>
            <a:ext cx="2819400" cy="41365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Найди лишнюю картинку и объясни свой выбор</a:t>
            </a:r>
            <a:endParaRPr lang="ru-RU" sz="1400" b="1" dirty="0"/>
          </a:p>
        </p:txBody>
      </p:sp>
      <p:pic>
        <p:nvPicPr>
          <p:cNvPr id="5" name="Рисунок 4" descr="File:Lynx lynx poing.jp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29" y="1754890"/>
            <a:ext cx="794657" cy="886041"/>
          </a:xfrm>
          <a:prstGeom prst="rect">
            <a:avLst/>
          </a:prstGeom>
        </p:spPr>
      </p:pic>
      <p:pic>
        <p:nvPicPr>
          <p:cNvPr id="6" name="Рисунок 5" descr="&lt;strong&gt;Жук&lt;/strong&gt; колорадский | справочник Пестициды.ru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122" y="1754890"/>
            <a:ext cx="886041" cy="886041"/>
          </a:xfrm>
          <a:prstGeom prst="rect">
            <a:avLst/>
          </a:prstGeom>
        </p:spPr>
      </p:pic>
      <p:pic>
        <p:nvPicPr>
          <p:cNvPr id="7" name="Рисунок 6" descr="&lt;strong&gt;Клещ&lt;/strong&gt; европейский лесной | справочник Пестициды.ru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3" y="1754889"/>
            <a:ext cx="1181388" cy="886041"/>
          </a:xfrm>
          <a:prstGeom prst="rect">
            <a:avLst/>
          </a:prstGeom>
        </p:spPr>
      </p:pic>
      <p:pic>
        <p:nvPicPr>
          <p:cNvPr id="8" name="Рисунок 7" descr="Free Images : nature, alone, dark, wildlife, beak, black, fauna, birds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563" y="1754889"/>
            <a:ext cx="1181388" cy="88604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718457" y="2960915"/>
            <a:ext cx="5551714" cy="108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18457" y="3309257"/>
            <a:ext cx="55517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31371" y="3646715"/>
            <a:ext cx="5789306" cy="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892629" y="3984171"/>
            <a:ext cx="1665513" cy="48985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Задание 6</a:t>
            </a:r>
            <a:endParaRPr lang="ru-RU" sz="1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603171" y="3984171"/>
            <a:ext cx="2492829" cy="4898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Заполни пропуски в тексте</a:t>
            </a:r>
            <a:endParaRPr lang="ru-RU" sz="1400" b="1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631371" y="6705600"/>
            <a:ext cx="5789306" cy="10886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968829" y="6934200"/>
            <a:ext cx="3124200" cy="48985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Рефлексия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30929" y="7607725"/>
            <a:ext cx="3461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Изобрази своё настроение смайликом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40738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</TotalTime>
  <Words>187</Words>
  <Application>Microsoft Office PowerPoint</Application>
  <PresentationFormat>Лист A4 (210x297 мм)</PresentationFormat>
  <Paragraphs>43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2023-12-08T21:22:17Z</dcterms:created>
  <dcterms:modified xsi:type="dcterms:W3CDTF">2023-12-09T18:40:35Z</dcterms:modified>
</cp:coreProperties>
</file>