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notesMasterIdLst>
    <p:notesMasterId r:id="rId8"/>
  </p:notesMasterIdLst>
  <p:sldIdLst>
    <p:sldId id="292" r:id="rId2"/>
    <p:sldId id="279" r:id="rId3"/>
    <p:sldId id="291" r:id="rId4"/>
    <p:sldId id="288" r:id="rId5"/>
    <p:sldId id="287" r:id="rId6"/>
    <p:sldId id="289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02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6F6AD7-C5A5-4D4A-9220-93A9F3E1B7BF}" type="datetimeFigureOut">
              <a:rPr lang="ru-RU" smtClean="0"/>
              <a:pPr/>
              <a:t>15.03.2023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770554-5F35-4A3B-A9CF-61BC14500EA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15.03.2023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15.03.2023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15.03.2023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jpeg"/><Relationship Id="rId4" Type="http://schemas.openxmlformats.org/officeDocument/2006/relationships/image" Target="../media/image3.gif"/><Relationship Id="rId9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Relationship Id="rId9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5.png"/><Relationship Id="rId7" Type="http://schemas.openxmlformats.org/officeDocument/2006/relationships/image" Target="../media/image21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3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8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Desktop\White-Nature-PPT-Background-for-Powerpoint-Templat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09600" y="-457200"/>
            <a:ext cx="9753600" cy="73152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403648" y="-171400"/>
            <a:ext cx="5112568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КТО ГДЕ ЖИВЕТ?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D:\Desktop\13715_0-450x45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6767735" y="5301208"/>
            <a:ext cx="2376265" cy="1988840"/>
          </a:xfrm>
          <a:prstGeom prst="rect">
            <a:avLst/>
          </a:prstGeom>
          <a:noFill/>
        </p:spPr>
      </p:pic>
      <p:pic>
        <p:nvPicPr>
          <p:cNvPr id="3075" name="Picture 3" descr="D:\Desktop\fox-clipart-P4s09e-clipart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6588224" y="2204864"/>
            <a:ext cx="2232248" cy="1512168"/>
          </a:xfrm>
          <a:prstGeom prst="rect">
            <a:avLst/>
          </a:prstGeom>
          <a:noFill/>
        </p:spPr>
      </p:pic>
      <p:pic>
        <p:nvPicPr>
          <p:cNvPr id="3076" name="Picture 4" descr="D:\Desktop\118706606_large_0_a9750_b86e3ccc_L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80112" y="3429000"/>
            <a:ext cx="3563888" cy="2088232"/>
          </a:xfrm>
          <a:prstGeom prst="rect">
            <a:avLst/>
          </a:prstGeom>
          <a:noFill/>
        </p:spPr>
      </p:pic>
      <p:pic>
        <p:nvPicPr>
          <p:cNvPr id="3077" name="Picture 5" descr="D:\Desktop\0_999b7_41eac0cc_L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28184" y="116632"/>
            <a:ext cx="2016224" cy="1656184"/>
          </a:xfrm>
          <a:prstGeom prst="rect">
            <a:avLst/>
          </a:prstGeom>
          <a:noFill/>
        </p:spPr>
      </p:pic>
      <p:pic>
        <p:nvPicPr>
          <p:cNvPr id="3078" name="Picture 6" descr="D:\Desktop\21231416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963991" y="836712"/>
            <a:ext cx="1180009" cy="1393304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0" y="908720"/>
            <a:ext cx="16196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Кто живет в норе?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9" name="Picture 7" descr="D:\Desktop\Снимокпр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619672" y="692696"/>
            <a:ext cx="1944216" cy="11521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Прямоугольник 11"/>
          <p:cNvSpPr/>
          <p:nvPr/>
        </p:nvSpPr>
        <p:spPr>
          <a:xfrm>
            <a:off x="0" y="2132856"/>
            <a:ext cx="19077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Кто живет в дупле?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80" name="Picture 8" descr="D:\Desktop\duplo1234567_106756862_orig_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907704" y="1844824"/>
            <a:ext cx="1224136" cy="11521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Прямоугольник 13"/>
          <p:cNvSpPr/>
          <p:nvPr/>
        </p:nvSpPr>
        <p:spPr>
          <a:xfrm>
            <a:off x="-180528" y="3735616"/>
            <a:ext cx="21602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Кто живет в берлоге?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81" name="Picture 9" descr="D:\Desktop\55cdb8eaf826dfebbc322d5a8379318d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979712" y="3140968"/>
            <a:ext cx="2376264" cy="13681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Прямоугольник 15"/>
          <p:cNvSpPr/>
          <p:nvPr/>
        </p:nvSpPr>
        <p:spPr>
          <a:xfrm>
            <a:off x="0" y="5013176"/>
            <a:ext cx="20517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Кто живет в логове?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83" name="Picture 11" descr="D:\Desktop\т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979712" y="4581128"/>
            <a:ext cx="1944216" cy="13681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" name="TextBox 18"/>
          <p:cNvSpPr txBox="1"/>
          <p:nvPr/>
        </p:nvSpPr>
        <p:spPr>
          <a:xfrm>
            <a:off x="0" y="6309320"/>
            <a:ext cx="2915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 кто живет под кустом?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84" name="Picture 12" descr="D:\Desktop\bolshoj-kust-kusty-games-igra-klondayk-propavshaya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771800" y="5589240"/>
            <a:ext cx="1728192" cy="15725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024 0.07616 L -0.11024 -0.10625 C -0.11024 -0.18819 -0.20156 -0.28866 -0.27569 -0.28866 L -0.44097 -0.28866 " pathEditMode="relative" rAng="0" ptsTypes="FfFF">
                                      <p:cBhvr>
                                        <p:cTn id="6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" y="-1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7.40741E-7 L -0.22066 7.40741E-7 C -0.31962 7.40741E-7 -0.44097 0.06343 -0.44097 0.11551 L -0.44097 0.23102 " pathEditMode="relative" rAng="0" ptsTypes="FfFF">
                                      <p:cBhvr>
                                        <p:cTn id="10" dur="2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0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96296E-6 L -0.25972 -0.1155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" y="-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2.22222E-6 L -0.36719 -0.16528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4" y="-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.00463 C -0.00834 -0.01967 -0.03768 -0.04375 -0.04792 -0.04375 C -0.11233 -0.04375 -0.17882 0.33681 -0.17882 0.71736 C -0.17882 0.52523 -0.21181 0.33681 -0.24341 0.33681 C -0.27639 0.33681 -0.30764 0.52847 -0.30764 0.71736 C -0.30764 0.62245 -0.32431 0.52523 -0.34098 0.52523 C -0.35747 0.52523 -0.37414 0.61991 -0.37414 0.71736 C -0.37414 0.66852 -0.38247 0.62245 -0.39063 0.62245 C -0.39896 0.62245 -0.40729 0.67107 -0.40729 0.71736 C -0.40729 0.69283 -0.41181 0.66852 -0.41563 0.66852 C -0.41789 0.66852 -0.42396 0.69283 -0.42396 0.71736 C -0.42396 0.70486 -0.42604 0.69283 -0.4283 0.69283 C -0.4283 0.68958 -0.43264 0.70486 -0.43264 0.71736 C -0.43264 0.71088 -0.43264 0.70486 -0.4349 0.70486 C -0.4349 0.70833 -0.43681 0.71134 -0.43681 0.71736 C -0.43681 0.71389 -0.43681 0.71088 -0.43681 0.70833 C -0.43907 0.70833 -0.43907 0.71134 -0.43907 0.71435 C -0.44132 0.71435 -0.44132 0.71134 -0.44132 0.70833 C -0.44323 0.70833 -0.44323 0.71134 -0.44323 0.71435 " pathEditMode="relative" rAng="0" ptsTypes="fffffffffffffffffff">
                                      <p:cBhvr>
                                        <p:cTn id="22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2" y="3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G:\Учитель-2023\урок\hqdefaul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4" descr="G:\Учитель-2023\урок\zveroferma-770x77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-1"/>
            <a:ext cx="2699791" cy="2643409"/>
          </a:xfrm>
          <a:prstGeom prst="rect">
            <a:avLst/>
          </a:prstGeom>
          <a:noFill/>
        </p:spPr>
      </p:pic>
      <p:pic>
        <p:nvPicPr>
          <p:cNvPr id="4" name="Picture 14" descr="https://avatars.mds.yandex.net/get-pdb/2057074/5a8d8a6c-7314-41ab-9855-23c77d4c89d7/s1200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75656" y="2492896"/>
            <a:ext cx="1944216" cy="1944216"/>
          </a:xfrm>
          <a:prstGeom prst="rect">
            <a:avLst/>
          </a:prstGeom>
          <a:noFill/>
        </p:spPr>
      </p:pic>
      <p:pic>
        <p:nvPicPr>
          <p:cNvPr id="5" name="Picture 6" descr="G:\Учитель-2023\урок\house-emoji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612576" y="3429000"/>
            <a:ext cx="3888432" cy="3888432"/>
          </a:xfrm>
          <a:prstGeom prst="rect">
            <a:avLst/>
          </a:prstGeom>
          <a:noFill/>
        </p:spPr>
      </p:pic>
      <p:pic>
        <p:nvPicPr>
          <p:cNvPr id="6" name="Picture 12" descr="https://img2.freepng.ru/20180711/bgc/kisspng-golden-retriever-labrador-retriever-puppy-cat-dog-golden-retriever-5b458a44512445.8158054315312840363324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65660" y="-98973"/>
            <a:ext cx="3078340" cy="2462673"/>
          </a:xfrm>
          <a:prstGeom prst="rect">
            <a:avLst/>
          </a:prstGeom>
          <a:noFill/>
        </p:spPr>
      </p:pic>
      <p:pic>
        <p:nvPicPr>
          <p:cNvPr id="7" name="Picture 2" descr="https://galinfo.com.ua/media/gallery/full/c/o/cow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25749" y="2492896"/>
            <a:ext cx="6005945" cy="4896543"/>
          </a:xfrm>
          <a:prstGeom prst="rect">
            <a:avLst/>
          </a:prstGeom>
          <a:noFill/>
        </p:spPr>
      </p:pic>
      <p:pic>
        <p:nvPicPr>
          <p:cNvPr id="8" name="Picture 5" descr="G:\Учитель-2023\урок\821-8218795_chat-clipart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020272" y="2564904"/>
            <a:ext cx="1644428" cy="12086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G:\Учитель-2023\урок\5588f8b561d0a0a10c9a610844fe7d9d--o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31" y="0"/>
            <a:ext cx="9133369" cy="6858000"/>
          </a:xfrm>
          <a:prstGeom prst="rect">
            <a:avLst/>
          </a:prstGeom>
          <a:solidFill>
            <a:srgbClr val="92D050"/>
          </a:solidFill>
        </p:spPr>
      </p:pic>
      <p:sp>
        <p:nvSpPr>
          <p:cNvPr id="4" name="Скругленный прямоугольник 3"/>
          <p:cNvSpPr/>
          <p:nvPr/>
        </p:nvSpPr>
        <p:spPr>
          <a:xfrm>
            <a:off x="539552" y="548680"/>
            <a:ext cx="8064896" cy="5760640"/>
          </a:xfrm>
          <a:prstGeom prst="roundRect">
            <a:avLst/>
          </a:prstGeom>
          <a:solidFill>
            <a:schemeClr val="bg1">
              <a:alpha val="4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2" descr="C:\Users\user\Desktop\Дикие животные\65897270_1288295992_1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692696"/>
            <a:ext cx="1284836" cy="1054224"/>
          </a:xfrm>
          <a:prstGeom prst="rect">
            <a:avLst/>
          </a:prstGeom>
          <a:noFill/>
        </p:spPr>
      </p:pic>
      <p:pic>
        <p:nvPicPr>
          <p:cNvPr id="6" name="Picture 4" descr="C:\Users\user\Desktop\Дикие животные\119597515_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9752" y="980728"/>
            <a:ext cx="2123728" cy="1049728"/>
          </a:xfrm>
          <a:prstGeom prst="rect">
            <a:avLst/>
          </a:prstGeom>
          <a:noFill/>
        </p:spPr>
      </p:pic>
      <p:pic>
        <p:nvPicPr>
          <p:cNvPr id="7" name="Picture 5" descr="C:\Users\user\Desktop\Дикие животные\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0032" y="692696"/>
            <a:ext cx="968364" cy="1432843"/>
          </a:xfrm>
          <a:prstGeom prst="rect">
            <a:avLst/>
          </a:prstGeom>
          <a:noFill/>
        </p:spPr>
      </p:pic>
      <p:pic>
        <p:nvPicPr>
          <p:cNvPr id="8" name="Picture 2" descr="C:\Users\user\Desktop\Дикие животные\photo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56176" y="620688"/>
            <a:ext cx="1440160" cy="1440160"/>
          </a:xfrm>
          <a:prstGeom prst="rect">
            <a:avLst/>
          </a:prstGeom>
          <a:noFill/>
        </p:spPr>
      </p:pic>
      <p:pic>
        <p:nvPicPr>
          <p:cNvPr id="9" name="Picture 6" descr="C:\Users\user\Desktop\Дикие животные\bear-10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99992" y="2780928"/>
            <a:ext cx="3816424" cy="3736679"/>
          </a:xfrm>
          <a:prstGeom prst="rect">
            <a:avLst/>
          </a:prstGeom>
          <a:noFill/>
        </p:spPr>
      </p:pic>
      <p:sp>
        <p:nvSpPr>
          <p:cNvPr id="10" name="Выноска-облако 9"/>
          <p:cNvSpPr/>
          <p:nvPr/>
        </p:nvSpPr>
        <p:spPr>
          <a:xfrm>
            <a:off x="611560" y="3789040"/>
            <a:ext cx="3744416" cy="936104"/>
          </a:xfrm>
          <a:prstGeom prst="cloudCallout">
            <a:avLst>
              <a:gd name="adj1" fmla="val -17984"/>
              <a:gd name="adj2" fmla="val 21474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Чем питается?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7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8.32562E-7 L -0.0059 0.59505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" y="2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2.89547E-6 L -0.06875 0.53561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" y="2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2.6087E-6 L -0.14167 0.65056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" y="3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G:\Учитель-2023\урок\5588f8b561d0a0a10c9a610844fe7d9d--o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31" y="0"/>
            <a:ext cx="9133369" cy="6858000"/>
          </a:xfrm>
          <a:prstGeom prst="rect">
            <a:avLst/>
          </a:prstGeom>
          <a:solidFill>
            <a:srgbClr val="92D050"/>
          </a:solidFill>
        </p:spPr>
      </p:pic>
      <p:sp>
        <p:nvSpPr>
          <p:cNvPr id="5" name="Скругленный прямоугольник 4"/>
          <p:cNvSpPr/>
          <p:nvPr/>
        </p:nvSpPr>
        <p:spPr>
          <a:xfrm>
            <a:off x="467544" y="548680"/>
            <a:ext cx="8064896" cy="5760640"/>
          </a:xfrm>
          <a:prstGeom prst="roundRect">
            <a:avLst/>
          </a:prstGeom>
          <a:solidFill>
            <a:schemeClr val="bg1">
              <a:alpha val="4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9" descr="C:\Users\user\Desktop\Дикие животные\0_125ba3_782261e3_ori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836712"/>
            <a:ext cx="883964" cy="700931"/>
          </a:xfrm>
          <a:prstGeom prst="rect">
            <a:avLst/>
          </a:prstGeom>
          <a:noFill/>
        </p:spPr>
      </p:pic>
      <p:pic>
        <p:nvPicPr>
          <p:cNvPr id="7" name="Picture 5" descr="C:\Users\user\Desktop\Дикие животные\oreh_lesn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95736" y="836712"/>
            <a:ext cx="1057712" cy="1038697"/>
          </a:xfrm>
          <a:prstGeom prst="rect">
            <a:avLst/>
          </a:prstGeom>
          <a:noFill/>
        </p:spPr>
      </p:pic>
      <p:pic>
        <p:nvPicPr>
          <p:cNvPr id="8" name="Picture 6" descr="C:\Users\user\Desktop\Дикие животные\375820_zayac-belyi-png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19872" y="764704"/>
            <a:ext cx="1188839" cy="1023491"/>
          </a:xfrm>
          <a:prstGeom prst="rect">
            <a:avLst/>
          </a:prstGeom>
          <a:noFill/>
        </p:spPr>
      </p:pic>
      <p:pic>
        <p:nvPicPr>
          <p:cNvPr id="9" name="Picture 4" descr="C:\Users\user\Desktop\Дикие животные\075140_1385527900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76056" y="836712"/>
            <a:ext cx="864096" cy="1035116"/>
          </a:xfrm>
          <a:prstGeom prst="rect">
            <a:avLst/>
          </a:prstGeom>
          <a:noFill/>
        </p:spPr>
      </p:pic>
      <p:pic>
        <p:nvPicPr>
          <p:cNvPr id="10" name="Picture 4" descr="C:\Users\user\Desktop\Дикие животные\119597515_1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20272" y="836712"/>
            <a:ext cx="2123728" cy="1049728"/>
          </a:xfrm>
          <a:prstGeom prst="rect">
            <a:avLst/>
          </a:prstGeom>
          <a:noFill/>
        </p:spPr>
      </p:pic>
      <p:pic>
        <p:nvPicPr>
          <p:cNvPr id="11" name="Picture 7" descr="C:\Users\user\Desktop\Дикие животные\542895_lisica-na-prozrachnom-fone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427984" y="2996952"/>
            <a:ext cx="4488488" cy="2954164"/>
          </a:xfrm>
          <a:prstGeom prst="rect">
            <a:avLst/>
          </a:prstGeom>
          <a:noFill/>
        </p:spPr>
      </p:pic>
      <p:sp>
        <p:nvSpPr>
          <p:cNvPr id="12" name="Выноска-облако 11"/>
          <p:cNvSpPr/>
          <p:nvPr/>
        </p:nvSpPr>
        <p:spPr>
          <a:xfrm>
            <a:off x="611560" y="3789040"/>
            <a:ext cx="3744416" cy="936104"/>
          </a:xfrm>
          <a:prstGeom prst="cloudCallout">
            <a:avLst>
              <a:gd name="adj1" fmla="val -17984"/>
              <a:gd name="adj2" fmla="val 21474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Чем питается?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7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8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9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0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3.33025E-7 L 0.35504 0.73566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" y="3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333 -0.08511 L -0.01771 0.72271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" y="4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3.88529E-6 L -0.60434 0.70004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2" y="3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:\Учитель-2023\урок\5588f8b561d0a0a10c9a610844fe7d9d--o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3058" y="-171400"/>
            <a:ext cx="9187058" cy="7029400"/>
          </a:xfrm>
          <a:prstGeom prst="rect">
            <a:avLst/>
          </a:prstGeom>
          <a:noFill/>
        </p:spPr>
      </p:pic>
      <p:sp>
        <p:nvSpPr>
          <p:cNvPr id="10" name="Скругленный прямоугольник 9"/>
          <p:cNvSpPr/>
          <p:nvPr/>
        </p:nvSpPr>
        <p:spPr>
          <a:xfrm>
            <a:off x="467544" y="548680"/>
            <a:ext cx="8064896" cy="5760640"/>
          </a:xfrm>
          <a:prstGeom prst="roundRect">
            <a:avLst/>
          </a:prstGeom>
          <a:solidFill>
            <a:schemeClr val="bg1">
              <a:alpha val="4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2" descr="C:\Users\user\Desktop\Дикие животные\65897270_1288295992_1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692696"/>
            <a:ext cx="1152128" cy="945335"/>
          </a:xfrm>
          <a:prstGeom prst="rect">
            <a:avLst/>
          </a:prstGeom>
          <a:noFill/>
        </p:spPr>
      </p:pic>
      <p:pic>
        <p:nvPicPr>
          <p:cNvPr id="12" name="Picture 5" descr="C:\Users\user\Desktop\Дикие животные\oreh_lesn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99792" y="692696"/>
            <a:ext cx="1057712" cy="1038697"/>
          </a:xfrm>
          <a:prstGeom prst="rect">
            <a:avLst/>
          </a:prstGeom>
          <a:noFill/>
        </p:spPr>
      </p:pic>
      <p:pic>
        <p:nvPicPr>
          <p:cNvPr id="14" name="Picture 4" descr="C:\Users\user\Desktop\Дикие животные\075140_1385527900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11960" y="692696"/>
            <a:ext cx="864096" cy="1035116"/>
          </a:xfrm>
          <a:prstGeom prst="rect">
            <a:avLst/>
          </a:prstGeom>
          <a:noFill/>
        </p:spPr>
      </p:pic>
      <p:pic>
        <p:nvPicPr>
          <p:cNvPr id="15" name="Picture 4" descr="C:\Users\user\Desktop\Дикие животные\119597515_1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40152" y="836712"/>
            <a:ext cx="2123728" cy="1049728"/>
          </a:xfrm>
          <a:prstGeom prst="rect">
            <a:avLst/>
          </a:prstGeom>
          <a:noFill/>
        </p:spPr>
      </p:pic>
      <p:sp>
        <p:nvSpPr>
          <p:cNvPr id="16" name="Выноска-облако 15"/>
          <p:cNvSpPr/>
          <p:nvPr/>
        </p:nvSpPr>
        <p:spPr>
          <a:xfrm>
            <a:off x="611560" y="3789040"/>
            <a:ext cx="3744416" cy="936104"/>
          </a:xfrm>
          <a:prstGeom prst="cloudCallout">
            <a:avLst>
              <a:gd name="adj1" fmla="val -17984"/>
              <a:gd name="adj2" fmla="val 21474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Чем питается?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17" name="Picture 3" descr="C:\Users\user\Desktop\Дикие животные\_06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4788024" y="2636912"/>
            <a:ext cx="3655196" cy="32118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2.31267E-7 L 0.23628 0.686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" y="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4.62535E-8 L 0.15469 0.60615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" y="3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0148E-6 L -0.16528 0.67993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" y="3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1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22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3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1036</TotalTime>
  <Words>42</Words>
  <Application>Microsoft Office PowerPoint</Application>
  <PresentationFormat>Экран (4:3)</PresentationFormat>
  <Paragraphs>9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Windows User</cp:lastModifiedBy>
  <cp:revision>117</cp:revision>
  <dcterms:created xsi:type="dcterms:W3CDTF">2017-11-10T18:59:40Z</dcterms:created>
  <dcterms:modified xsi:type="dcterms:W3CDTF">2023-03-15T10:07:36Z</dcterms:modified>
</cp:coreProperties>
</file>