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8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4" r:id="rId10"/>
    <p:sldId id="280" r:id="rId11"/>
    <p:sldId id="281" r:id="rId12"/>
    <p:sldId id="282" r:id="rId13"/>
    <p:sldId id="287" r:id="rId14"/>
    <p:sldId id="283" r:id="rId15"/>
    <p:sldId id="284" r:id="rId16"/>
    <p:sldId id="285" r:id="rId17"/>
    <p:sldId id="286" r:id="rId18"/>
    <p:sldId id="288" r:id="rId19"/>
    <p:sldId id="289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9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4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7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3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0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1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7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EB01-6AA5-4F01-8D94-D4A2D3CB792E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646F-93AA-4B54-AD5C-20E178952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 rot="10800000" flipV="1">
            <a:off x="1658110" y="796102"/>
            <a:ext cx="770534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 </a:t>
            </a:r>
            <a:r>
              <a:rPr lang="ru-RU" sz="6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Блума</a:t>
            </a:r>
            <a:endParaRPr lang="ru-RU" sz="6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прием педагогической инновационной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endParaRPr lang="ru-RU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6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Подготовила: 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Акишина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С.В.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8492" y="4830412"/>
            <a:ext cx="789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листочки на нем, не цветочки на нем,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чудесные книжки, да со сказками.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5968" y="4843418"/>
            <a:ext cx="5157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Книга- это волшебница.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преобразила мир.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память – </a:t>
            </a:r>
            <a:r>
              <a:rPr 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человеческого </a:t>
            </a: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2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6032"/>
            <a:ext cx="10744200" cy="61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4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4016" y="1121665"/>
            <a:ext cx="6729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«Отгадай»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сказку.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Вспомни, какими словами оканчивается строчка, и назови сказку.</a:t>
            </a:r>
          </a:p>
          <a:p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Грань”Опиши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Муха-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Цокотуха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Айболит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Тараканище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«Путаница» Крокодил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Федора </a:t>
            </a:r>
          </a:p>
        </p:txBody>
      </p:sp>
    </p:spTree>
    <p:extLst>
      <p:ext uri="{BB962C8B-B14F-4D97-AF65-F5344CB8AC3E}">
        <p14:creationId xmlns:p14="http://schemas.microsoft.com/office/powerpoint/2010/main" val="938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4016" y="1121665"/>
            <a:ext cx="6729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 «Придумай»</a:t>
            </a:r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чистоговорку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Ыр-Ыр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Ил-Ил-Ил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Он-Он-Он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Ца-Ца-Ца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Ит-ит-Ит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2211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4016" y="1121665"/>
            <a:ext cx="6729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 "Продолжи”</a:t>
            </a:r>
          </a:p>
          <a:p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Ехали медведи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Ох, нелегкая эта работа – из болота тащить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Одеяло убежало,  Улетела…,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сито по полям,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корыто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Пошла муха на базар и купила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подворотни, Страшный великан, Рыжий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усатый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4016" y="1121665"/>
            <a:ext cx="67299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Назови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в котором родился писатель?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прошло детство Корнея Ивановича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вышло так, что поэтом сказочником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К.И.Чуковский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случайно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книгой.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4016" y="1121665"/>
            <a:ext cx="67299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Грань «Расскажи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учат сказки Корнея Ивановича Чуковского?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(Быть добрыми, трудолюбивыми, чистоплотными, смелыми, аккуратными, справедливыми, любить животных, заботиться 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4016" y="1121665"/>
            <a:ext cx="6729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700" y="1638656"/>
            <a:ext cx="10479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потомки К.И.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Чуковского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же веселые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фантазеры</a:t>
            </a:r>
            <a:r>
              <a:rPr lang="ru-RU" sz="5400" dirty="0" smtClean="0">
                <a:solidFill>
                  <a:srgbClr val="FF0000"/>
                </a:solidFill>
              </a:rPr>
              <a:t>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7365657" y="506628"/>
            <a:ext cx="4076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Бенджамин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Блум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американский педагог и психолог, который является автором нескольких оригинальных приёмов педагогической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Одина из них -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Блума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b="22865"/>
          <a:stretch/>
        </p:blipFill>
        <p:spPr>
          <a:xfrm>
            <a:off x="501478" y="882778"/>
            <a:ext cx="6930081" cy="38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17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199" y="755904"/>
            <a:ext cx="10378441" cy="592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способствует активному развитию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критического мышления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детей. Работая в режиме данной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педагог перестаёт быть главным источником информации, и,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превращает занятия в совместный и интересный поиск.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«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универсальной педагогической техники заключается в  разделение целей обучения на три блока: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когнитивную, то есть «знаю»;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психомоторную или «творю»;                              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аффективную - «умею».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приема "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помогает в активной и занимательной форме развивать речь, мышление, воображение, память наших воспитанников.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318053" y="259493"/>
            <a:ext cx="7479957" cy="210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«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представляет собой объёмную фигуру, на сторонах которой написаны слова, являющиеся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отправной точкой для ответа: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fsd.multiurok.ru/html/2019/11/19/s_5dd41d7ade406/1260281_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74" y="1925358"/>
            <a:ext cx="3228202" cy="30072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927655" y="1178012"/>
            <a:ext cx="6466701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«</a:t>
            </a:r>
            <a:r>
              <a:rPr lang="ru-RU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 методика использования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формулирует тему. Ребенок бросает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отвечает на вопрос темы, начинающийся с того слова, которое выпало на грани. Если ответ даётся неполный, то другие дети могут его дополнить и исправить.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62465" y="832022"/>
            <a:ext cx="9967784" cy="431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«Назови»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предполагает воспроизведение знаний. Ребёнку предлагается просто назвать предмет, явление, термин и т. д.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«Почему»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описать процессы, которые происходят с указанным предметом, явлением.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«Объясни»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развитие мышления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вопросы уточняющие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«Придумай»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вопросы этой категории подразумевают творческие задания, которые содержат в себе элемент предположения, вымысла.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«Поделись»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вопросы категории дают ребенку возможность выразить свое личное отношение, основываясь на личном опыте.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Грань 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«Предложи»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умение применить полученные знания на практике.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03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724930" y="617838"/>
            <a:ext cx="111004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Кубика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Блума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по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сказке 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Катаева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Цветик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семицветик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автора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имя главной героини.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главные черты характера девочки.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волшебные слова, которые произносила Женя.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 Женины желания.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Назови, какое желание было самое лучшее, самое необходимое, самое правильное?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Почему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эта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является волшебной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старушка подарила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цветик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семицветик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Жене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(Девочка заблудилась, а старушка ей помогла)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девочка разбила мамину вазу?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(Она была невнимательной, начала считать ворон, когда доставала вазу)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Женя захотела попасть на Северный полюс?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Жене стало жалко мальчика?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можно было загадать только семь желаний?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337751" y="749643"/>
            <a:ext cx="11351741" cy="518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Объясни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ты понимаешь выражения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«считать ворон»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«зевать по сторонам»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«взяла досада»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«что есть мочи»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«сквозь землю провалилась»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Объясните, какие желания девочки показались вам важными? А какие бесполезными?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как вела себя девочка, когда сбывались её желания.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почему в конце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рассказа появился мальчик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которого болели ноги? 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(Чтобы проверить, </a:t>
            </a:r>
            <a:r>
              <a:rPr lang="ru-RU" sz="20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поступит Женя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есть у неё чувство сострадания или нет).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какое чувство заставило Женю загадать для себя все игрушки на свете?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чему учит нас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Объясни, обязательно ли иметь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делать добрые дела?</a:t>
            </a:r>
          </a:p>
          <a:p>
            <a:pPr algn="ctr">
              <a:spcAft>
                <a:spcPts val="0"/>
              </a:spcAft>
            </a:pP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Предложи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Предложи другого главного героя.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Предложи дополнительного персонажа.</a:t>
            </a:r>
          </a:p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Предложи, как можно было бы изменить желание девочки про игрушки,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чтобы оно стало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«добрым»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не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«жадным»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659027" y="1166843"/>
            <a:ext cx="108162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Придумай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 другое название для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 другие волшебные слова.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 волшебный предмет, который мог бы заменить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цветик – 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семицветик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Придумай иную концовку сказки.</a:t>
            </a:r>
          </a:p>
          <a:p>
            <a:pPr algn="ctr">
              <a:spcAft>
                <a:spcPts val="0"/>
              </a:spcAft>
            </a:pP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Поделись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 впечатлениями: что тебе понравилось и не понравилось в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Поделись, кого тебе напоминает главный герой в жизни (по характеру, по поступкам?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 самым эмоциональным моментом в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Поделись, какие бы желания ты загадал, будь у тебя волшебный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Поделись своим самым заветным желанием.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605481"/>
            <a:ext cx="10072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приема «Кубик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только на первый взгляд кажется трудным. Но практика показала, что прием очень нравится детям, они быстро осваивают технику его использования.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знающий ничего,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том, что бы зажечь в нем желание познавать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Дидро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723</Words>
  <Application>Microsoft Office PowerPoint</Application>
  <PresentationFormat>Широкоэкранный</PresentationFormat>
  <Paragraphs>132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Света</cp:lastModifiedBy>
  <cp:revision>33</cp:revision>
  <cp:lastPrinted>2022-11-09T08:53:53Z</cp:lastPrinted>
  <dcterms:created xsi:type="dcterms:W3CDTF">2022-11-06T03:48:21Z</dcterms:created>
  <dcterms:modified xsi:type="dcterms:W3CDTF">2024-02-03T14:23:31Z</dcterms:modified>
</cp:coreProperties>
</file>