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B463-16CC-47F9-A6BB-DE82B1B100A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62F4-88B6-4631-B835-30744B5FE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B463-16CC-47F9-A6BB-DE82B1B100A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62F4-88B6-4631-B835-30744B5FE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B463-16CC-47F9-A6BB-DE82B1B100A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62F4-88B6-4631-B835-30744B5FE72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B463-16CC-47F9-A6BB-DE82B1B100A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62F4-88B6-4631-B835-30744B5FE7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B463-16CC-47F9-A6BB-DE82B1B100A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62F4-88B6-4631-B835-30744B5FE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B463-16CC-47F9-A6BB-DE82B1B100A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62F4-88B6-4631-B835-30744B5FE7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B463-16CC-47F9-A6BB-DE82B1B100A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62F4-88B6-4631-B835-30744B5FE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B463-16CC-47F9-A6BB-DE82B1B100A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62F4-88B6-4631-B835-30744B5FE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B463-16CC-47F9-A6BB-DE82B1B100A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62F4-88B6-4631-B835-30744B5FE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B463-16CC-47F9-A6BB-DE82B1B100A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62F4-88B6-4631-B835-30744B5FE72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B463-16CC-47F9-A6BB-DE82B1B100A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62F4-88B6-4631-B835-30744B5FE7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E7CB463-16CC-47F9-A6BB-DE82B1B100A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C762F4-88B6-4631-B835-30744B5FE7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 Алтайского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Составила: Соболева Елена Юрьевна,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 МБОУ «Паутовская СОШ»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Петропавловского района Алтайского края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2" y="1741314"/>
            <a:ext cx="7179325" cy="46400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Тавдинские</a:t>
            </a:r>
            <a:r>
              <a:rPr lang="ru-RU" dirty="0" smtClean="0"/>
              <a:t> пещеры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8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0" y="1571832"/>
            <a:ext cx="7233752" cy="48436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Каскад водопадов на реке Шинок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2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8" y="1500631"/>
            <a:ext cx="7193944" cy="48692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Сибирская монета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4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4" y="1508853"/>
            <a:ext cx="7213996" cy="48093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Горная аптека – музей в Барнауле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8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9" y="1539008"/>
            <a:ext cx="7364160" cy="48423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Гора Чертов Палец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4" y="1556860"/>
            <a:ext cx="7344714" cy="48964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Тигирекский</a:t>
            </a:r>
            <a:r>
              <a:rPr lang="ru-RU" dirty="0" smtClean="0"/>
              <a:t> заповедник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8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76" y="1592504"/>
            <a:ext cx="7192924" cy="48233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Скала Четыре брата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7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2" y="1496062"/>
            <a:ext cx="7415434" cy="48663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«Город» в Барнауле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4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8651"/>
            <a:ext cx="7560840" cy="50504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Колыванское</a:t>
            </a:r>
            <a:r>
              <a:rPr lang="ru-RU" dirty="0" smtClean="0"/>
              <a:t> озеро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7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4" y="1568782"/>
            <a:ext cx="7444322" cy="49919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Царский курган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79277"/>
            <a:ext cx="7344556" cy="48772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Сосновые ленточные боры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2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4" y="1652870"/>
            <a:ext cx="7092686" cy="47284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Покровский Кафедральный собор в Барнауле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9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1436846"/>
            <a:ext cx="7416722" cy="49444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Дендропарк «</a:t>
            </a:r>
            <a:r>
              <a:rPr lang="ru-RU" dirty="0" err="1" smtClean="0"/>
              <a:t>Холмогорье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1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3" y="1566628"/>
            <a:ext cx="7199569" cy="48867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Белое Озеро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5" y="1676872"/>
            <a:ext cx="7164695" cy="47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Успенский собор в Бийске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6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9" y="1688232"/>
            <a:ext cx="7213401" cy="48371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Алтайский мемориальный музей Г.С. Титова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2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4" y="1646506"/>
            <a:ext cx="7202866" cy="48167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Чуйского тракта в Бийске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4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36" y="1705908"/>
            <a:ext cx="7247271" cy="48194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Государственный художественный музей Алтайского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7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1" y="1654150"/>
            <a:ext cx="7075591" cy="46617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«Мир камня»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7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7" y="1566298"/>
            <a:ext cx="7254281" cy="48150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Гора Синюха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8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0" y="1558208"/>
            <a:ext cx="7144252" cy="47598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Гора </a:t>
            </a:r>
            <a:r>
              <a:rPr lang="ru-RU" dirty="0" err="1" smtClean="0"/>
              <a:t>Бабырган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3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99546"/>
            <a:ext cx="7200800" cy="47817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– курорт Белокуриха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0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17" y="1452604"/>
            <a:ext cx="7057675" cy="46735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Колыванский</a:t>
            </a:r>
            <a:r>
              <a:rPr lang="ru-RU" dirty="0" smtClean="0"/>
              <a:t> камнерезный завод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0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8194"/>
            <a:ext cx="7200800" cy="48421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Часовня на месте гибели Михаила Евдокимова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Б</a:t>
            </a:r>
            <a:r>
              <a:rPr lang="ru-RU"/>
              <a:t>л</a:t>
            </a:r>
            <a:r>
              <a:rPr lang="ru-RU" smtClean="0"/>
              <a:t>агодарю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55" y="1748345"/>
            <a:ext cx="7278953" cy="48621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Гора Церковка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1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96" y="1636097"/>
            <a:ext cx="7112796" cy="47804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Большое Яровое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9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4" y="1652869"/>
            <a:ext cx="7213996" cy="48093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Денисова пещера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5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6" y="1580861"/>
            <a:ext cx="7177992" cy="47853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Музей – заповедник В.М. Шукшина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8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55" y="1600743"/>
            <a:ext cx="7206945" cy="48140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1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53" y="1641170"/>
            <a:ext cx="7421171" cy="48121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Бирюзовая Катунь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5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</TotalTime>
  <Words>131</Words>
  <Application>Microsoft Office PowerPoint</Application>
  <PresentationFormat>Экран (4:3)</PresentationFormat>
  <Paragraphs>35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Достопримечательности Алтайского края</vt:lpstr>
      <vt:lpstr>Сосновые ленточные боры</vt:lpstr>
      <vt:lpstr>Город – курорт Белокуриха</vt:lpstr>
      <vt:lpstr>Гора Церковка</vt:lpstr>
      <vt:lpstr>Озеро Большое Яровое</vt:lpstr>
      <vt:lpstr>Денисова пещера</vt:lpstr>
      <vt:lpstr>Музей – заповедник В.М. Шукшина</vt:lpstr>
      <vt:lpstr>Озеро Ая</vt:lpstr>
      <vt:lpstr>Бирюзовая Катунь</vt:lpstr>
      <vt:lpstr>Тавдинские пещеры</vt:lpstr>
      <vt:lpstr>Каскад водопадов на реке Шинок</vt:lpstr>
      <vt:lpstr>Сибирская монета</vt:lpstr>
      <vt:lpstr>Горная аптека – музей в Барнауле</vt:lpstr>
      <vt:lpstr>Гора Чертов Палец</vt:lpstr>
      <vt:lpstr>Тигирекский заповедник</vt:lpstr>
      <vt:lpstr>Скала Четыре брата</vt:lpstr>
      <vt:lpstr>Музей «Город» в Барнауле</vt:lpstr>
      <vt:lpstr>Колыванское озеро</vt:lpstr>
      <vt:lpstr>Царский курган</vt:lpstr>
      <vt:lpstr>Покровский Кафедральный собор в Барнауле</vt:lpstr>
      <vt:lpstr>Дендропарк «Холмогорье»</vt:lpstr>
      <vt:lpstr>Белое Озеро</vt:lpstr>
      <vt:lpstr>Успенский собор в Бийске</vt:lpstr>
      <vt:lpstr>Алтайский мемориальный музей Г.С. Титова</vt:lpstr>
      <vt:lpstr>Музей Чуйского тракта в Бийске</vt:lpstr>
      <vt:lpstr>Государственный художественный музей Алтайского края</vt:lpstr>
      <vt:lpstr>Музей «Мир камня»</vt:lpstr>
      <vt:lpstr>Гора Синюха</vt:lpstr>
      <vt:lpstr>Гора Бабырган</vt:lpstr>
      <vt:lpstr>Колыванский камнерезный завод</vt:lpstr>
      <vt:lpstr>Часовня на месте гибели Михаила Евдокимова</vt:lpstr>
      <vt:lpstr>Благодарю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Алтайского края</dc:title>
  <dc:creator>школа</dc:creator>
  <cp:lastModifiedBy>школа</cp:lastModifiedBy>
  <cp:revision>33</cp:revision>
  <dcterms:created xsi:type="dcterms:W3CDTF">2022-11-16T02:58:22Z</dcterms:created>
  <dcterms:modified xsi:type="dcterms:W3CDTF">2022-11-16T03:43:45Z</dcterms:modified>
</cp:coreProperties>
</file>