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26"/>
  </p:notesMasterIdLst>
  <p:handoutMasterIdLst>
    <p:handoutMasterId r:id="rId27"/>
  </p:handoutMasterIdLst>
  <p:sldIdLst>
    <p:sldId id="256" r:id="rId5"/>
    <p:sldId id="273" r:id="rId6"/>
    <p:sldId id="282" r:id="rId7"/>
    <p:sldId id="272" r:id="rId8"/>
    <p:sldId id="284" r:id="rId9"/>
    <p:sldId id="283" r:id="rId10"/>
    <p:sldId id="281" r:id="rId11"/>
    <p:sldId id="271" r:id="rId12"/>
    <p:sldId id="292" r:id="rId13"/>
    <p:sldId id="291" r:id="rId14"/>
    <p:sldId id="275" r:id="rId15"/>
    <p:sldId id="285" r:id="rId16"/>
    <p:sldId id="276" r:id="rId17"/>
    <p:sldId id="279" r:id="rId18"/>
    <p:sldId id="288" r:id="rId19"/>
    <p:sldId id="289" r:id="rId20"/>
    <p:sldId id="280" r:id="rId21"/>
    <p:sldId id="268" r:id="rId22"/>
    <p:sldId id="278" r:id="rId23"/>
    <p:sldId id="286" r:id="rId24"/>
    <p:sldId id="287" r:id="rId2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09" autoAdjust="0"/>
    <p:restoredTop sz="94605" autoAdjust="0"/>
  </p:normalViewPr>
  <p:slideViewPr>
    <p:cSldViewPr snapToGrid="0">
      <p:cViewPr varScale="1">
        <p:scale>
          <a:sx n="119" d="100"/>
          <a:sy n="119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16C3876-1021-46A1-BA9F-C270BEFFA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FB8C2F1-D5ED-4A0A-BCBC-7FC7CBFD0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140A-278A-49D5-BF0F-33DA7B03A4EB}" type="datetime1">
              <a:rPr lang="ru-RU" smtClean="0"/>
              <a:t>05.01.2022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E7F7C49-6C83-4018-8338-1084D821A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2FB98C4-0EBD-4598-9698-CAECA177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1BC5-5BF4-4D05-BA20-742209105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61BC-A3DA-419A-875D-89AD614DE7A1}" type="datetime1">
              <a:rPr lang="ru-RU" smtClean="0"/>
              <a:pPr/>
              <a:t>05.01.2022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B7868-6AE5-4E0F-9CF1-081AC4FB8B2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04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9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AB34-9372-4D10-AAC3-D607699D9BEE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244D8-042D-4C78-8CC7-47CAC28736DA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11726-F43C-4118-8C74-D161B9676F32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06A61-10AE-433A-A70F-BFBD3B6C61C1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0F0A58-052D-4DED-9F2E-609D0048A3E8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9C812-F750-4DC0-BCA1-8EA01D6A9A42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56E1E-BABC-4DA9-98C5-C012ED5EFA78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78C56-B6CC-41EA-A2A3-85FD91CC4421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44AEA-4150-4619-AAA8-86C4C75B8BAD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416E7-C5FA-4B0C-A3F4-AE1855FB09B2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E5A02-DB86-44AD-82EB-4FF50A923659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3" name="Объект 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F69BC-C298-47CD-93EF-331F1E6F8696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 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4B575-73F1-4FC2-885A-5F370B712ABC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ACAF53-E123-423A-83B9-A7EBC792C7AF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0816D3-4387-4D3D-A33A-6B11AB021178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Объект 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9A9A5-AF46-4254-8675-0487C6FAF990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31CC0-435D-4C6F-A0A4-2EB21B3870C3}" type="datetime1">
              <a:rPr lang="ru-RU" noProof="0" smtClean="0"/>
              <a:t>05.01.2022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3AB02B8-9681-4EC4-AA8D-4D8D21B86D6D}" type="datetime1">
              <a:rPr lang="ru-RU" noProof="0" smtClean="0"/>
              <a:t>05.01.2022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="" xmlns:a16="http://schemas.microsoft.com/office/drawing/2014/main" id="{4A391C69-E52F-4DC0-B51A-0DABC54840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2" name="Рисунок 2">
            <a:extLst>
              <a:ext uri="{FF2B5EF4-FFF2-40B4-BE49-F238E27FC236}">
                <a16:creationId xmlns="" xmlns:a16="http://schemas.microsoft.com/office/drawing/2014/main" id="{C3C7ED6A-DE7F-4002-9699-B659DE5512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 13">
            <a:extLst>
              <a:ext uri="{FF2B5EF4-FFF2-40B4-BE49-F238E27FC236}">
                <a16:creationId xmlns="" xmlns:a16="http://schemas.microsoft.com/office/drawing/2014/main" id="{048390FD-448E-4FF2-AEE8-C46960568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Чашка Петри">
            <a:extLst>
              <a:ext uri="{FF2B5EF4-FFF2-40B4-BE49-F238E27FC236}">
                <a16:creationId xmlns="" xmlns:a16="http://schemas.microsoft.com/office/drawing/2014/main" id="{D16B27C4-A9C2-4AC4-9DD3-88F63F48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6" name="Рисунок 15">
            <a:extLst>
              <a:ext uri="{FF2B5EF4-FFF2-40B4-BE49-F238E27FC236}">
                <a16:creationId xmlns="" xmlns:a16="http://schemas.microsoft.com/office/drawing/2014/main" id="{0BD259F2-A289-4420-B3EB-BBC6A904F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151" y="1279987"/>
            <a:ext cx="3724316" cy="950834"/>
          </a:xfrm>
        </p:spPr>
        <p:txBody>
          <a:bodyPr rtlCol="0">
            <a:prstTxWarp prst="textWave1">
              <a:avLst/>
            </a:prstTxWarp>
            <a:normAutofit fontScale="90000"/>
          </a:bodyPr>
          <a:lstStyle/>
          <a:p>
            <a:pPr rtl="0"/>
            <a:r>
              <a:rPr lang="ru-RU" sz="44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МАГНИТНЫЙ</a:t>
            </a:r>
            <a:endParaRPr lang="ru-RU" sz="44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1" y="273288"/>
            <a:ext cx="1269128" cy="1363819"/>
          </a:xfrm>
          <a:prstGeom prst="rect">
            <a:avLst/>
          </a:prstGeom>
        </p:spPr>
      </p:pic>
      <p:grpSp>
        <p:nvGrpSpPr>
          <p:cNvPr id="18" name="Группа 17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21169" y="1"/>
            <a:ext cx="2570831" cy="6858001"/>
            <a:chOff x="9621170" y="0"/>
            <a:chExt cx="2570831" cy="6858001"/>
          </a:xfrm>
        </p:grpSpPr>
        <p:sp>
          <p:nvSpPr>
            <p:cNvPr id="19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0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1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2" name="Полилиния: Фигура 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3" name="Полилиния: Фигура 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7838">
            <a:off x="5487712" y="2612126"/>
            <a:ext cx="3576498" cy="2157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28" y="3970180"/>
            <a:ext cx="2743200" cy="2017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590" y="2638925"/>
            <a:ext cx="6761748" cy="94648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ЭКПЕРИМЕНТАРИУМ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0072">
            <a:off x="1123796" y="5031853"/>
            <a:ext cx="2737085" cy="1650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9606" flipH="1">
            <a:off x="-165360" y="2680519"/>
            <a:ext cx="3161579" cy="19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29" y="0"/>
            <a:ext cx="4066171" cy="6792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508" y="75807"/>
            <a:ext cx="10924674" cy="94648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ЭТО МЕТАЛЛ, СПОСОБНЫЙ ТВОРИТЬ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1" y="2151410"/>
            <a:ext cx="6379041" cy="3445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97" y="1076175"/>
            <a:ext cx="3714985" cy="2240692"/>
          </a:xfrm>
          <a:prstGeom prst="rect">
            <a:avLst/>
          </a:prstGeom>
        </p:spPr>
      </p:pic>
      <p:sp>
        <p:nvSpPr>
          <p:cNvPr id="5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7399746" y="1581449"/>
            <a:ext cx="4913334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7544">
            <a:off x="90103" y="4821755"/>
            <a:ext cx="2961365" cy="17861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8732">
            <a:off x="3460276" y="5047937"/>
            <a:ext cx="3139337" cy="1893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8732">
            <a:off x="7213310" y="2686694"/>
            <a:ext cx="3139337" cy="18934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6158" y="1174691"/>
            <a:ext cx="3878317" cy="73562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ЧУДЕСА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02821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59" y="0"/>
            <a:ext cx="430284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8" y="1206283"/>
            <a:ext cx="6234836" cy="5383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99" y="3104147"/>
            <a:ext cx="4273501" cy="2577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5080">
            <a:off x="-311815" y="290187"/>
            <a:ext cx="2833008" cy="17087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2446" y="395075"/>
            <a:ext cx="5250037" cy="639641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ЭКСПЕРИМЕНТ!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898">
            <a:off x="-435069" y="4285994"/>
            <a:ext cx="4273501" cy="25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9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9032" y="187892"/>
            <a:ext cx="7026442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МАГНИТНЫЙ МАЯТНИК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магнитный маятн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764" y="1089764"/>
            <a:ext cx="8847679" cy="4866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82" y="3845489"/>
            <a:ext cx="4388820" cy="2647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841">
            <a:off x="46847" y="4734838"/>
            <a:ext cx="2914311" cy="17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5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4956" cy="6858000"/>
          </a:xfrm>
          <a:prstGeom prst="rect">
            <a:avLst/>
          </a:prstGeom>
        </p:spPr>
      </p:pic>
      <p:sp>
        <p:nvSpPr>
          <p:cNvPr id="5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0" y="0"/>
            <a:ext cx="6208649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98" y="984233"/>
            <a:ext cx="6101663" cy="5543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744">
            <a:off x="4127511" y="873980"/>
            <a:ext cx="3042220" cy="1834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991">
            <a:off x="5873569" y="5351620"/>
            <a:ext cx="3042220" cy="1834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4007">
            <a:off x="6231911" y="933942"/>
            <a:ext cx="3042220" cy="1834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44966" y="214182"/>
            <a:ext cx="5927834" cy="5847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ПРИТЯНЕТ/НЕ ПРИТЯНЕТ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991">
            <a:off x="-107941" y="2517996"/>
            <a:ext cx="3020824" cy="18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00" y="1"/>
            <a:ext cx="4261600" cy="6857999"/>
          </a:xfrm>
          <a:prstGeom prst="rect">
            <a:avLst/>
          </a:prstGeom>
        </p:spPr>
      </p:pic>
      <p:grpSp>
        <p:nvGrpSpPr>
          <p:cNvPr id="5" name="Группа 4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782755" y="-1"/>
            <a:ext cx="2570831" cy="6858001"/>
            <a:chOff x="9621170" y="0"/>
            <a:chExt cx="2570831" cy="6858001"/>
          </a:xfrm>
        </p:grpSpPr>
        <p:sp>
          <p:nvSpPr>
            <p:cNvPr id="6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7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8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9" name="Полилиния: Фигура 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0" name="Полилиния: Фигура 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7489">
            <a:off x="1692584" y="3755934"/>
            <a:ext cx="3802602" cy="2293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6" y="1588347"/>
            <a:ext cx="6345491" cy="4759118"/>
          </a:xfrm>
          <a:prstGeom prst="rect">
            <a:avLst/>
          </a:prstGeom>
        </p:spPr>
      </p:pic>
      <p:sp>
        <p:nvSpPr>
          <p:cNvPr id="13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7193992" y="104274"/>
            <a:ext cx="4632269" cy="6727201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7714">
            <a:off x="5050621" y="125840"/>
            <a:ext cx="3512392" cy="2118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2575">
            <a:off x="3048108" y="4677190"/>
            <a:ext cx="4121636" cy="24859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1707">
            <a:off x="7293550" y="1965396"/>
            <a:ext cx="2605098" cy="15712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5249" y="448047"/>
            <a:ext cx="6738743" cy="105034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СЕКРЕТНАЯ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РУКАВИЦА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365">
            <a:off x="-378042" y="4377274"/>
            <a:ext cx="2781190" cy="16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16" y="2033019"/>
            <a:ext cx="3878316" cy="3822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5635">
            <a:off x="9111232" y="1334738"/>
            <a:ext cx="2315449" cy="1396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27" y="2081815"/>
            <a:ext cx="4061441" cy="3724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6298">
            <a:off x="6711656" y="-81689"/>
            <a:ext cx="2417249" cy="14579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88677" y="968584"/>
            <a:ext cx="7149661" cy="76944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ОЖИВШИЕ ПРЕДМЕТЫ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"/>
            <a:ext cx="3671403" cy="6858717"/>
          </a:xfrm>
          <a:prstGeom prst="rect">
            <a:avLst/>
          </a:prstGeom>
        </p:spPr>
      </p:pic>
      <p:sp>
        <p:nvSpPr>
          <p:cNvPr id="13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0" y="27713"/>
            <a:ext cx="4331368" cy="6801853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2304">
            <a:off x="175060" y="1947130"/>
            <a:ext cx="2379985" cy="1435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2459">
            <a:off x="1512624" y="4909787"/>
            <a:ext cx="1649420" cy="9948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3869">
            <a:off x="7396524" y="5075716"/>
            <a:ext cx="1595689" cy="962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2535">
            <a:off x="3609772" y="5651795"/>
            <a:ext cx="1542951" cy="9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34" y="0"/>
            <a:ext cx="2993788" cy="6786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56" y="2107962"/>
            <a:ext cx="3914588" cy="3678968"/>
          </a:xfrm>
          <a:prstGeom prst="rect">
            <a:avLst/>
          </a:prstGeom>
        </p:spPr>
      </p:pic>
      <p:grpSp>
        <p:nvGrpSpPr>
          <p:cNvPr id="3" name="Группа 2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08634" y="0"/>
            <a:ext cx="2639513" cy="6929437"/>
            <a:chOff x="9621170" y="0"/>
            <a:chExt cx="2570831" cy="6858001"/>
          </a:xfrm>
        </p:grpSpPr>
        <p:sp>
          <p:nvSpPr>
            <p:cNvPr id="4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5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6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7" name="Полилиния: Фигура 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8" name="Полилиния: Фигура 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1" y="2059928"/>
            <a:ext cx="3948241" cy="3739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728">
            <a:off x="459958" y="5011659"/>
            <a:ext cx="3305725" cy="19938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9591">
            <a:off x="6045189" y="4571008"/>
            <a:ext cx="1968412" cy="11872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600" y="706075"/>
            <a:ext cx="6881868" cy="129789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ФОКУС С ПЛАТОЧКОМ и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КАК ВЫЛОВИТЬ КЛЮЧ?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8908">
            <a:off x="6613226" y="1922818"/>
            <a:ext cx="1501196" cy="905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2721">
            <a:off x="3691425" y="2281613"/>
            <a:ext cx="2969696" cy="1791171"/>
          </a:xfrm>
          <a:prstGeom prst="rect">
            <a:avLst/>
          </a:prstGeom>
        </p:spPr>
      </p:pic>
      <p:sp>
        <p:nvSpPr>
          <p:cNvPr id="18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8478638" y="-1"/>
            <a:ext cx="3930383" cy="682228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10369">
            <a:off x="8187485" y="1277124"/>
            <a:ext cx="3305725" cy="19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8" y="1879179"/>
            <a:ext cx="4500468" cy="4114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" y="1"/>
            <a:ext cx="3199735" cy="6857999"/>
          </a:xfrm>
          <a:prstGeom prst="rect">
            <a:avLst/>
          </a:prstGeom>
        </p:spPr>
      </p:pic>
      <p:sp>
        <p:nvSpPr>
          <p:cNvPr id="16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16615" y="0"/>
            <a:ext cx="4451684" cy="6811609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2343">
            <a:off x="6024136" y="-3913"/>
            <a:ext cx="1700738" cy="1025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23" y="1851480"/>
            <a:ext cx="3971385" cy="41695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7531">
            <a:off x="8418398" y="4714339"/>
            <a:ext cx="1723381" cy="10394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88041" y="681790"/>
            <a:ext cx="6087979" cy="785302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НАЙТИ СОКРОВИЩА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7342">
            <a:off x="8590780" y="1528690"/>
            <a:ext cx="2707072" cy="16327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991">
            <a:off x="815667" y="4773087"/>
            <a:ext cx="3020824" cy="18220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0395">
            <a:off x="2407305" y="823235"/>
            <a:ext cx="1602310" cy="9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3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0" y="-26041"/>
            <a:ext cx="3739884" cy="6858000"/>
          </a:xfrm>
          <a:prstGeom prst="rect">
            <a:avLst/>
          </a:prstGeom>
        </p:spPr>
      </p:pic>
      <p:grpSp>
        <p:nvGrpSpPr>
          <p:cNvPr id="7" name="Группа 6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11040" y="-66052"/>
            <a:ext cx="2570831" cy="6858000"/>
            <a:chOff x="9621170" y="0"/>
            <a:chExt cx="2570831" cy="6858000"/>
          </a:xfrm>
        </p:grpSpPr>
        <p:sp>
          <p:nvSpPr>
            <p:cNvPr id="8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9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45" y="1742006"/>
            <a:ext cx="3531786" cy="4214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82847">
            <a:off x="9080556" y="3448252"/>
            <a:ext cx="3273417" cy="1974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1474" y="391232"/>
            <a:ext cx="4467725" cy="120711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ДОГОНЯЛКИ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15" name="Группа 14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31290" y="0"/>
            <a:ext cx="2570831" cy="6858000"/>
            <a:chOff x="9621170" y="0"/>
            <a:chExt cx="2570831" cy="6858000"/>
          </a:xfrm>
        </p:grpSpPr>
        <p:sp>
          <p:nvSpPr>
            <p:cNvPr id="18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20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8732">
            <a:off x="3003756" y="4808064"/>
            <a:ext cx="3139337" cy="18934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7728">
            <a:off x="2925607" y="1955644"/>
            <a:ext cx="3085948" cy="18612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0869">
            <a:off x="-291389" y="737456"/>
            <a:ext cx="3011126" cy="181615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576E978-A841-4A4F-B153-CC369D9391D3}"/>
              </a:ext>
            </a:extLst>
          </p:cNvPr>
          <p:cNvSpPr/>
          <p:nvPr/>
        </p:nvSpPr>
        <p:spPr>
          <a:xfrm>
            <a:off x="-27894" y="64167"/>
            <a:ext cx="3222172" cy="68580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4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80211" y="64167"/>
            <a:ext cx="5279175" cy="6767792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мар рисует магнит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2843" y="1616831"/>
            <a:ext cx="7347518" cy="4224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178">
            <a:off x="1065185" y="1164234"/>
            <a:ext cx="2333907" cy="1407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6752">
            <a:off x="-291058" y="4344874"/>
            <a:ext cx="3798053" cy="22907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32138" y="611539"/>
            <a:ext cx="6137189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МАГНИТ-ХУДОЖНИК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49838">
            <a:off x="6902550" y="2147207"/>
            <a:ext cx="3547031" cy="21393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6752">
            <a:off x="7409101" y="372414"/>
            <a:ext cx="1917201" cy="1156359"/>
          </a:xfrm>
          <a:prstGeom prst="rect">
            <a:avLst/>
          </a:prstGeom>
        </p:spPr>
      </p:pic>
      <p:grpSp>
        <p:nvGrpSpPr>
          <p:cNvPr id="15" name="Группа 14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21169" y="0"/>
            <a:ext cx="2570831" cy="6858000"/>
            <a:chOff x="9621170" y="0"/>
            <a:chExt cx="2570831" cy="6858000"/>
          </a:xfrm>
        </p:grpSpPr>
        <p:sp>
          <p:nvSpPr>
            <p:cNvPr id="16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7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8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1185">
            <a:off x="9163051" y="4172602"/>
            <a:ext cx="2248995" cy="13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09" y="1597104"/>
            <a:ext cx="5436146" cy="5031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9014" y="641162"/>
            <a:ext cx="7112693" cy="90616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Наша  дружба с магнитами</a:t>
            </a:r>
            <a:endParaRPr lang="ru-RU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7" name="Группа 6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33284" y="15823"/>
            <a:ext cx="2558716" cy="6842178"/>
            <a:chOff x="9621170" y="0"/>
            <a:chExt cx="2570831" cy="6858001"/>
          </a:xfrm>
        </p:grpSpPr>
        <p:sp>
          <p:nvSpPr>
            <p:cNvPr id="8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9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0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1" name="Полилиния: Фигура 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2" name="Полилиния: Фигура 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23"/>
            <a:ext cx="3575512" cy="6842177"/>
          </a:xfrm>
          <a:prstGeom prst="rect">
            <a:avLst/>
          </a:prstGeom>
        </p:spPr>
      </p:pic>
      <p:sp>
        <p:nvSpPr>
          <p:cNvPr id="6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108586" y="15823"/>
            <a:ext cx="5343531" cy="6661703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136">
            <a:off x="779459" y="157338"/>
            <a:ext cx="3480684" cy="20742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7649">
            <a:off x="2427565" y="2780353"/>
            <a:ext cx="3533444" cy="21311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254">
            <a:off x="7409580" y="5515871"/>
            <a:ext cx="2893738" cy="17245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136">
            <a:off x="9167521" y="1107043"/>
            <a:ext cx="1891347" cy="11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9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83" y="1086824"/>
            <a:ext cx="3911234" cy="5214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7770">
            <a:off x="7835630" y="855236"/>
            <a:ext cx="3892539" cy="23477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038">
            <a:off x="6144734" y="5076535"/>
            <a:ext cx="3529588" cy="21288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33105" y="189469"/>
            <a:ext cx="6704452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МАГНИТНАЯ  ЦЕПОЧКА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1683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7283">
            <a:off x="3153778" y="2509006"/>
            <a:ext cx="2973713" cy="1793594"/>
          </a:xfrm>
          <a:prstGeom prst="rect">
            <a:avLst/>
          </a:prstGeom>
        </p:spPr>
      </p:pic>
      <p:sp>
        <p:nvSpPr>
          <p:cNvPr id="15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16615" y="0"/>
            <a:ext cx="4451684" cy="6811609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7" y="-30533"/>
            <a:ext cx="1802140" cy="18021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5" y="1636705"/>
            <a:ext cx="4163341" cy="4142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873954">
            <a:off x="1917784" y="3376980"/>
            <a:ext cx="195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Спасибо за внимание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!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78" y="1658696"/>
            <a:ext cx="3743673" cy="4119403"/>
          </a:xfrm>
          <a:prstGeom prst="rect">
            <a:avLst/>
          </a:prstGeom>
        </p:spPr>
      </p:pic>
      <p:grpSp>
        <p:nvGrpSpPr>
          <p:cNvPr id="6" name="Группа 5" descr="Декоративный элемент">
            <a:extLst>
              <a:ext uri="{FF2B5EF4-FFF2-40B4-BE49-F238E27FC236}">
                <a16:creationId xmlns=""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7817709" y="82378"/>
            <a:ext cx="5823874" cy="6707253"/>
            <a:chOff x="-3740" y="0"/>
            <a:chExt cx="6208649" cy="6858000"/>
          </a:xfrm>
        </p:grpSpPr>
        <p:sp>
          <p:nvSpPr>
            <p:cNvPr id="7" name="Полилиния: Фигура 10">
              <a:extLst>
                <a:ext uri="{FF2B5EF4-FFF2-40B4-BE49-F238E27FC236}">
                  <a16:creationId xmlns=""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grpSp>
        <p:nvGrpSpPr>
          <p:cNvPr id="9" name="Группа 8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10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1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2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3" name="Полилиния: Фигура 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4" name="Полилиния: Фигура 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265">
            <a:off x="8888627" y="423615"/>
            <a:ext cx="4439737" cy="26778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265">
            <a:off x="2744269" y="4600021"/>
            <a:ext cx="3024492" cy="18242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8746">
            <a:off x="2844604" y="1013040"/>
            <a:ext cx="1971702" cy="11892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2653">
            <a:off x="4876262" y="4632882"/>
            <a:ext cx="1588835" cy="95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1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89" y="0"/>
            <a:ext cx="3661611" cy="6873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0252">
            <a:off x="9460251" y="767106"/>
            <a:ext cx="2732587" cy="1648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4128">
            <a:off x="1626909" y="4095871"/>
            <a:ext cx="1616587" cy="2142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4" y="1418570"/>
            <a:ext cx="6680973" cy="5010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673">
            <a:off x="5523401" y="2505180"/>
            <a:ext cx="3089423" cy="1863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6853" y="444445"/>
            <a:ext cx="6179107" cy="76877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ИНСЦЕНИРУЕМ СКАЗКИ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3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7425605" y="15742"/>
            <a:ext cx="6208649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47" y="-743933"/>
            <a:ext cx="4255905" cy="25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9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24" y="0"/>
            <a:ext cx="35838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4931" y="314338"/>
            <a:ext cx="7346732" cy="1128208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r>
              <a:rPr lang="ru-RU" sz="24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У</a:t>
            </a:r>
            <a:r>
              <a:rPr lang="ru-RU" sz="24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крашаем платье кукле, </a:t>
            </a:r>
            <a:br>
              <a:rPr lang="ru-RU" sz="24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4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нагружаем грузовик</a:t>
            </a:r>
            <a:endParaRPr lang="ru-RU" sz="24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7525">
            <a:off x="6300127" y="2541529"/>
            <a:ext cx="2952442" cy="1780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01" y="1937146"/>
            <a:ext cx="6149782" cy="4612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9139">
            <a:off x="7342510" y="4802297"/>
            <a:ext cx="3467599" cy="2091481"/>
          </a:xfrm>
          <a:prstGeom prst="rect">
            <a:avLst/>
          </a:prstGeom>
        </p:spPr>
      </p:pic>
      <p:sp>
        <p:nvSpPr>
          <p:cNvPr id="10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94581" y="37646"/>
            <a:ext cx="6208649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25" y="1900673"/>
            <a:ext cx="4025451" cy="24279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319">
            <a:off x="1598084" y="5190732"/>
            <a:ext cx="2397858" cy="15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782" y="2362005"/>
            <a:ext cx="3665727" cy="4356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48" y="425116"/>
            <a:ext cx="5775157" cy="63666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СОБИРАЕМ ПАЗЗЛЫ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22" y="0"/>
            <a:ext cx="3832411" cy="6858000"/>
          </a:xfrm>
          <a:prstGeom prst="rect">
            <a:avLst/>
          </a:prstGeom>
        </p:spPr>
      </p:pic>
      <p:sp>
        <p:nvSpPr>
          <p:cNvPr id="8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8170363" y="0"/>
            <a:ext cx="4971616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5" y="1598222"/>
            <a:ext cx="3850730" cy="3661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634">
            <a:off x="-318556" y="3224463"/>
            <a:ext cx="3071979" cy="1852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922">
            <a:off x="9651594" y="4173618"/>
            <a:ext cx="3071979" cy="2323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0147">
            <a:off x="648363" y="4972826"/>
            <a:ext cx="3787015" cy="22841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0147">
            <a:off x="3339476" y="3909851"/>
            <a:ext cx="1556704" cy="938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318">
            <a:off x="5496965" y="1156172"/>
            <a:ext cx="4552773" cy="2746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24990" y="1275347"/>
            <a:ext cx="8638674" cy="62600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ФОРМИРУЕМ МАТЕМАТИЧЕСКИЕ ПРЕДСТАВЛЕНИЯ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0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527">
            <a:off x="4186692" y="1489181"/>
            <a:ext cx="3944312" cy="2379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3723" y="127607"/>
            <a:ext cx="7709339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МАГНИТНЫЙ КОНСТРУКТОР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69" y="997925"/>
            <a:ext cx="4498660" cy="5559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871"/>
            <a:ext cx="2935705" cy="6982871"/>
          </a:xfrm>
          <a:prstGeom prst="rect">
            <a:avLst/>
          </a:prstGeom>
        </p:spPr>
      </p:pic>
      <p:sp>
        <p:nvSpPr>
          <p:cNvPr id="10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-40368" y="0"/>
            <a:ext cx="5334263" cy="6605522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3901">
            <a:off x="3086054" y="1815579"/>
            <a:ext cx="2844322" cy="1715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6132">
            <a:off x="1044100" y="4651468"/>
            <a:ext cx="2953701" cy="17815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9087">
            <a:off x="7470643" y="2523064"/>
            <a:ext cx="3452070" cy="20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14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44" y="0"/>
            <a:ext cx="480835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1" y="1805420"/>
            <a:ext cx="5014156" cy="4368620"/>
          </a:xfrm>
          <a:prstGeom prst="rect">
            <a:avLst/>
          </a:prstGeom>
        </p:spPr>
      </p:pic>
      <p:sp>
        <p:nvSpPr>
          <p:cNvPr id="4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6753726" y="0"/>
            <a:ext cx="5197643" cy="685800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21827" y="386255"/>
            <a:ext cx="7015655" cy="77251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МАГНИТНЫЕ ЧУДИКИ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118">
            <a:off x="963683" y="5183544"/>
            <a:ext cx="3284412" cy="1980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999">
            <a:off x="5656434" y="875763"/>
            <a:ext cx="3284412" cy="1980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4741">
            <a:off x="8658431" y="1033776"/>
            <a:ext cx="2760452" cy="16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90" y="436546"/>
            <a:ext cx="6526061" cy="1410263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размещение магнитов </a:t>
            </a:r>
            <a:r>
              <a:rPr lang="ru-RU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в замкнутом пространстве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334" y="1082532"/>
            <a:ext cx="4522950" cy="6030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9185">
            <a:off x="8715722" y="858470"/>
            <a:ext cx="3239573" cy="1955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62" y="0"/>
            <a:ext cx="3299738" cy="7082362"/>
          </a:xfrm>
          <a:prstGeom prst="rect">
            <a:avLst/>
          </a:prstGeom>
        </p:spPr>
      </p:pic>
      <p:sp>
        <p:nvSpPr>
          <p:cNvPr id="9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7843878" y="30490"/>
            <a:ext cx="5033211" cy="6827510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793">
            <a:off x="6248478" y="976607"/>
            <a:ext cx="3190800" cy="1926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1642">
            <a:off x="8034686" y="4257255"/>
            <a:ext cx="3190800" cy="1926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1642">
            <a:off x="1034494" y="4427869"/>
            <a:ext cx="2328663" cy="14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69" y="3818424"/>
            <a:ext cx="3343834" cy="28069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37" y="998843"/>
            <a:ext cx="3494465" cy="2620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02285" cy="6858000"/>
          </a:xfrm>
          <a:prstGeom prst="rect">
            <a:avLst/>
          </a:prstGeom>
        </p:spPr>
      </p:pic>
      <p:sp>
        <p:nvSpPr>
          <p:cNvPr id="3" name="Полилиния: Фигура 10">
            <a:extLst>
              <a:ext uri="{FF2B5EF4-FFF2-40B4-BE49-F238E27FC236}">
                <a16:creationId xmlns="" xmlns:a16="http://schemas.microsoft.com/office/drawing/2014/main" id="{927C3783-B800-4093-BB0D-D5AEF08C3B59}"/>
              </a:ext>
            </a:extLst>
          </p:cNvPr>
          <p:cNvSpPr/>
          <p:nvPr/>
        </p:nvSpPr>
        <p:spPr>
          <a:xfrm>
            <a:off x="1" y="0"/>
            <a:ext cx="4835120" cy="6771503"/>
          </a:xfrm>
          <a:custGeom>
            <a:avLst/>
            <a:gdLst>
              <a:gd name="connsiteX0" fmla="*/ 0 w 6208649"/>
              <a:gd name="connsiteY0" fmla="*/ 0 h 6858000"/>
              <a:gd name="connsiteX1" fmla="*/ 6208649 w 6208649"/>
              <a:gd name="connsiteY1" fmla="*/ 0 h 6858000"/>
              <a:gd name="connsiteX2" fmla="*/ 2737815 w 6208649"/>
              <a:gd name="connsiteY2" fmla="*/ 6858000 h 6858000"/>
              <a:gd name="connsiteX3" fmla="*/ 0 w 620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8649" h="6858000">
                <a:moveTo>
                  <a:pt x="0" y="0"/>
                </a:moveTo>
                <a:lnTo>
                  <a:pt x="6208649" y="0"/>
                </a:lnTo>
                <a:lnTo>
                  <a:pt x="273781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539783" y="181304"/>
            <a:ext cx="4614223" cy="57035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ИГРА «ТРУБОЧКИ»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5" name="Группа 4" descr="Декоративный элемент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21169" y="0"/>
            <a:ext cx="2570831" cy="8152679"/>
            <a:chOff x="9621170" y="0"/>
            <a:chExt cx="2570831" cy="8152679"/>
          </a:xfrm>
        </p:grpSpPr>
        <p:sp>
          <p:nvSpPr>
            <p:cNvPr id="6" name="Полилиния: Фигура 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7" name="Полилиния: Фигура 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8" name="Полилиния: Фигура 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9" name="Полилиния: Фигура 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715982" y="0"/>
              <a:ext cx="1100364" cy="8152679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0" name="Полилиния: Фигура 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7" y="930603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20">
            <a:off x="1462731" y="752748"/>
            <a:ext cx="3023733" cy="18237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9160">
            <a:off x="3061279" y="3026105"/>
            <a:ext cx="2627276" cy="15846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9157">
            <a:off x="6860139" y="812765"/>
            <a:ext cx="2278584" cy="13743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0083">
            <a:off x="8457181" y="4076095"/>
            <a:ext cx="2017141" cy="12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B31D25-712D-46FD-A9DF-85443E555627}">
  <ds:schemaRefs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71af3243-3dd4-4a8d-8c0d-dd76da1f02a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Лаборатория</Template>
  <TotalTime>0</TotalTime>
  <Words>66</Words>
  <Application>Microsoft Office PowerPoint</Application>
  <PresentationFormat>Широкоэкранный</PresentationFormat>
  <Paragraphs>26</Paragraphs>
  <Slides>21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Batang</vt:lpstr>
      <vt:lpstr>Arial</vt:lpstr>
      <vt:lpstr>Calibri</vt:lpstr>
      <vt:lpstr>Tw Cen MT</vt:lpstr>
      <vt:lpstr>Капля</vt:lpstr>
      <vt:lpstr>МАГНИТНЫЙ</vt:lpstr>
      <vt:lpstr>Наша  дружба с магнитами</vt:lpstr>
      <vt:lpstr>Презентация PowerPoint</vt:lpstr>
      <vt:lpstr>Украшаем платье кукле,  нагружаем грузовик</vt:lpstr>
      <vt:lpstr>Презентация PowerPoint</vt:lpstr>
      <vt:lpstr>Презентация PowerPoint</vt:lpstr>
      <vt:lpstr>Презентация PowerPoint</vt:lpstr>
      <vt:lpstr>размещение магнитов в замкнутом пространстве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2021-09-21T15:33:02Z</dcterms:created>
  <dcterms:modified xsi:type="dcterms:W3CDTF">2022-01-05T06:26:09Z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