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304" r:id="rId3"/>
    <p:sldId id="289" r:id="rId4"/>
    <p:sldId id="297" r:id="rId5"/>
    <p:sldId id="306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60000"/>
              <a:lumOff val="40000"/>
            </a:schemeClr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4i5sPXbA-U" TargetMode="External"/><Relationship Id="rId2" Type="http://schemas.openxmlformats.org/officeDocument/2006/relationships/hyperlink" Target="https://learningapps.org/view17858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earningapps.org/view79967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55526"/>
            <a:ext cx="8208912" cy="2736304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«Математика»  5 класс Тема урока: </a:t>
            </a:r>
            <a:r>
              <a:rPr lang="ru-RU" sz="4200" b="1" dirty="0" smtClean="0">
                <a:solidFill>
                  <a:schemeClr val="bg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«ТРЕУГОЛЬНИК</a:t>
            </a:r>
            <a:br>
              <a:rPr lang="ru-RU" sz="4200" b="1" dirty="0" smtClean="0">
                <a:solidFill>
                  <a:schemeClr val="bg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b="1" dirty="0" smtClean="0">
                <a:solidFill>
                  <a:schemeClr val="bg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ЕГО ВИДЫ»</a:t>
            </a:r>
            <a:r>
              <a:rPr lang="ru-RU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370587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КирилинаЮН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учитель математики МБОУ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Якиманско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-Слободская СОШ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Муром</a:t>
            </a:r>
          </a:p>
        </p:txBody>
      </p:sp>
    </p:spTree>
    <p:extLst>
      <p:ext uri="{BB962C8B-B14F-4D97-AF65-F5344CB8AC3E}">
        <p14:creationId xmlns:p14="http://schemas.microsoft.com/office/powerpoint/2010/main" val="241275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55616"/>
            <a:ext cx="8229600" cy="8572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83518"/>
            <a:ext cx="8496944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«Природа говорит языком математики: буквы этого языка - круги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треугольники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и иные математические фигуры»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Г. Галилей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7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9980" y="627534"/>
            <a:ext cx="2575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endParaRPr lang="ru-RU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77548"/>
            <a:ext cx="63608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вспомнить, что такое треугольник,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его элементы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657" y="2635339"/>
            <a:ext cx="7736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рассмотреть различные виды треугольников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90260"/>
            <a:ext cx="698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определять вид треугольника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55625"/>
            <a:ext cx="8243888" cy="28082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3333FF"/>
                </a:solidFill>
              </a:rPr>
              <a:t>          Классная  работа                ____.___.____г.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>
              <a:solidFill>
                <a:srgbClr val="3333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 smtClean="0">
              <a:solidFill>
                <a:srgbClr val="3333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i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dirty="0" smtClean="0">
              <a:solidFill>
                <a:srgbClr val="3333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i="1" dirty="0" smtClean="0">
                <a:solidFill>
                  <a:srgbClr val="3333FF"/>
                </a:solidFill>
              </a:rPr>
              <a:t>                 </a:t>
            </a:r>
            <a:r>
              <a:rPr lang="ru-RU" sz="2000" i="1" dirty="0" smtClean="0">
                <a:solidFill>
                  <a:srgbClr val="3333FF"/>
                </a:solidFill>
              </a:rPr>
              <a:t> </a:t>
            </a:r>
            <a:r>
              <a:rPr lang="ru-RU" sz="5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и его виды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4800" dirty="0" smtClean="0">
              <a:solidFill>
                <a:srgbClr val="CC000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4800" dirty="0" smtClean="0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82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55625"/>
            <a:ext cx="8243888" cy="28082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3333FF"/>
                </a:solidFill>
              </a:rPr>
              <a:t>          </a:t>
            </a:r>
            <a:endParaRPr lang="ru-RU" sz="4800" dirty="0" smtClean="0">
              <a:solidFill>
                <a:srgbClr val="CC000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4800" dirty="0" smtClean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843558"/>
            <a:ext cx="7272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СЕРВИСЫ	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фигур </a:t>
            </a:r>
            <a:r>
              <a:rPr lang="ru-RU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https://learningapps.org/view1785828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урок по теме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https://www.youtube.com/watch?v=c4i5sPXbA-U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пропуски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https://learningapps.org/view7996771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94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770</TotalTime>
  <Words>80</Words>
  <Application>Microsoft Office PowerPoint</Application>
  <PresentationFormat>Экран (16:9)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Calibri</vt:lpstr>
      <vt:lpstr>Comic Sans MS</vt:lpstr>
      <vt:lpstr>Constantia</vt:lpstr>
      <vt:lpstr>Times New Roman</vt:lpstr>
      <vt:lpstr>Wingdings</vt:lpstr>
      <vt:lpstr>Wingdings 2</vt:lpstr>
      <vt:lpstr>Поток</vt:lpstr>
      <vt:lpstr> «Математика»  5 класс Тема урока: «ТРЕУГОЛЬНИК  И ЕГО ВИДЫ»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  И  ЕГО  ВИДЫ</dc:title>
  <dc:creator>Lisa</dc:creator>
  <cp:lastModifiedBy>Учетная запись Майкрософт</cp:lastModifiedBy>
  <cp:revision>71</cp:revision>
  <dcterms:modified xsi:type="dcterms:W3CDTF">2023-10-25T16:54:28Z</dcterms:modified>
</cp:coreProperties>
</file>