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7" y="0"/>
            <a:ext cx="918460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3608" y="1268760"/>
            <a:ext cx="35469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i="1" dirty="0">
                <a:solidFill>
                  <a:schemeClr val="bg2"/>
                </a:solidFill>
                <a:latin typeface="Comic Sans MS" panose="030F0702030302020204" pitchFamily="66" charset="0"/>
              </a:rPr>
              <a:t>Традиции русских народных зимних праздников</a:t>
            </a:r>
          </a:p>
        </p:txBody>
      </p:sp>
    </p:spTree>
    <p:extLst>
      <p:ext uri="{BB962C8B-B14F-4D97-AF65-F5344CB8AC3E}">
        <p14:creationId xmlns:p14="http://schemas.microsoft.com/office/powerpoint/2010/main" val="2693666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44"/>
          <a:stretch/>
        </p:blipFill>
        <p:spPr>
          <a:xfrm>
            <a:off x="0" y="0"/>
            <a:ext cx="9147255" cy="6858000"/>
          </a:xfrm>
        </p:spPr>
      </p:pic>
    </p:spTree>
    <p:extLst>
      <p:ext uri="{BB962C8B-B14F-4D97-AF65-F5344CB8AC3E}">
        <p14:creationId xmlns:p14="http://schemas.microsoft.com/office/powerpoint/2010/main" val="1812421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628800"/>
            <a:ext cx="6120680" cy="1143000"/>
          </a:xfrm>
        </p:spPr>
        <p:txBody>
          <a:bodyPr>
            <a:noAutofit/>
          </a:bodyPr>
          <a:lstStyle/>
          <a:p>
            <a:r>
              <a:rPr lang="ru-RU" sz="6600" dirty="0" smtClean="0">
                <a:latin typeface="Comic Sans MS" panose="030F0702030302020204" pitchFamily="66" charset="0"/>
              </a:rPr>
              <a:t>Крещенский сочельник</a:t>
            </a:r>
            <a:endParaRPr lang="ru-RU" sz="66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27617" y="3501008"/>
            <a:ext cx="41044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latin typeface="Comic Sans MS" panose="030F0702030302020204" pitchFamily="66" charset="0"/>
              </a:rPr>
              <a:t>19 Января</a:t>
            </a:r>
            <a:endParaRPr lang="ru-RU" sz="6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201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03011"/>
          </a:xfrm>
        </p:spPr>
      </p:pic>
    </p:spTree>
    <p:extLst>
      <p:ext uri="{BB962C8B-B14F-4D97-AF65-F5344CB8AC3E}">
        <p14:creationId xmlns:p14="http://schemas.microsoft.com/office/powerpoint/2010/main" val="2788210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6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6246" cy="6858000"/>
          </a:xfrm>
        </p:spPr>
      </p:pic>
    </p:spTree>
    <p:extLst>
      <p:ext uri="{BB962C8B-B14F-4D97-AF65-F5344CB8AC3E}">
        <p14:creationId xmlns:p14="http://schemas.microsoft.com/office/powerpoint/2010/main" val="1251908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2768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6600" dirty="0" smtClean="0">
                <a:latin typeface="Comic Sans MS" panose="030F0702030302020204" pitchFamily="66" charset="0"/>
              </a:rPr>
              <a:t>Спасибо за внимание</a:t>
            </a:r>
            <a:endParaRPr lang="ru-RU" sz="6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64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911182"/>
          </a:xfrm>
        </p:spPr>
      </p:pic>
      <p:sp>
        <p:nvSpPr>
          <p:cNvPr id="5" name="TextBox 4"/>
          <p:cNvSpPr txBox="1"/>
          <p:nvPr/>
        </p:nvSpPr>
        <p:spPr>
          <a:xfrm>
            <a:off x="3083792" y="2679341"/>
            <a:ext cx="4617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1 января- Новый год </a:t>
            </a:r>
            <a:endParaRPr lang="ru-RU" sz="2400" i="1" dirty="0">
              <a:solidFill>
                <a:schemeClr val="tx1">
                  <a:lumMod val="9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11336" y="3181815"/>
            <a:ext cx="6057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6 января- Рождественский сочельник</a:t>
            </a:r>
            <a:endParaRPr lang="ru-RU" sz="2400" i="1" dirty="0">
              <a:solidFill>
                <a:schemeClr val="tx1">
                  <a:lumMod val="9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00964" y="3789040"/>
            <a:ext cx="3571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7 января- Рождество</a:t>
            </a:r>
            <a:endParaRPr lang="ru-RU" sz="2400" i="1" dirty="0">
              <a:solidFill>
                <a:schemeClr val="tx1">
                  <a:lumMod val="9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57498" y="4313093"/>
            <a:ext cx="4778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14 января-  Старый </a:t>
            </a:r>
            <a:r>
              <a:rPr lang="ru-RU" sz="2400" i="1" dirty="0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Н</a:t>
            </a:r>
            <a:r>
              <a:rPr lang="ru-RU" sz="2400" i="1" dirty="0" smtClean="0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овый год</a:t>
            </a:r>
            <a:endParaRPr lang="ru-RU" sz="2400" i="1" dirty="0">
              <a:solidFill>
                <a:schemeClr val="tx1">
                  <a:lumMod val="9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11336" y="4931876"/>
            <a:ext cx="5701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18 января- Крещенский сочельник</a:t>
            </a:r>
            <a:endParaRPr lang="ru-RU" sz="2400" i="1" dirty="0">
              <a:solidFill>
                <a:schemeClr val="tx1">
                  <a:lumMod val="9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00965" y="5415449"/>
            <a:ext cx="3708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tx1">
                    <a:lumMod val="95000"/>
                  </a:schemeClr>
                </a:solidFill>
                <a:latin typeface="Comic Sans MS" panose="030F0702030302020204" pitchFamily="66" charset="0"/>
              </a:rPr>
              <a:t>19 января- Крещение</a:t>
            </a:r>
            <a:endParaRPr lang="ru-RU" sz="2400" i="1" dirty="0">
              <a:solidFill>
                <a:schemeClr val="tx1">
                  <a:lumMod val="9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23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57" y="0"/>
            <a:ext cx="9183357" cy="6858000"/>
          </a:xfrm>
        </p:spPr>
      </p:pic>
    </p:spTree>
    <p:extLst>
      <p:ext uri="{BB962C8B-B14F-4D97-AF65-F5344CB8AC3E}">
        <p14:creationId xmlns:p14="http://schemas.microsoft.com/office/powerpoint/2010/main" val="219268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2" r="12379"/>
          <a:stretch/>
        </p:blipFill>
        <p:spPr>
          <a:xfrm>
            <a:off x="1835696" y="36998"/>
            <a:ext cx="5580112" cy="6826758"/>
          </a:xfrm>
        </p:spPr>
      </p:pic>
    </p:spTree>
    <p:extLst>
      <p:ext uri="{BB962C8B-B14F-4D97-AF65-F5344CB8AC3E}">
        <p14:creationId xmlns:p14="http://schemas.microsoft.com/office/powerpoint/2010/main" val="607496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340" y="0"/>
            <a:ext cx="9176340" cy="6855064"/>
          </a:xfrm>
        </p:spPr>
      </p:pic>
    </p:spTree>
    <p:extLst>
      <p:ext uri="{BB962C8B-B14F-4D97-AF65-F5344CB8AC3E}">
        <p14:creationId xmlns:p14="http://schemas.microsoft.com/office/powerpoint/2010/main" val="133354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87824" y="1484784"/>
            <a:ext cx="32403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latin typeface="Comic Sans MS" panose="030F0702030302020204" pitchFamily="66" charset="0"/>
              </a:rPr>
              <a:t>Святки</a:t>
            </a:r>
            <a:endParaRPr lang="ru-RU" sz="66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5736" y="3212976"/>
            <a:ext cx="5040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>
                <a:latin typeface="Comic Sans MS" panose="030F0702030302020204" pitchFamily="66" charset="0"/>
              </a:rPr>
              <a:t>6-19 </a:t>
            </a:r>
            <a:r>
              <a:rPr lang="ru-RU" sz="6600" dirty="0" smtClean="0">
                <a:latin typeface="Comic Sans MS" panose="030F0702030302020204" pitchFamily="66" charset="0"/>
              </a:rPr>
              <a:t>Января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102672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828" y="0"/>
            <a:ext cx="9209828" cy="6899424"/>
          </a:xfrm>
        </p:spPr>
      </p:pic>
    </p:spTree>
    <p:extLst>
      <p:ext uri="{BB962C8B-B14F-4D97-AF65-F5344CB8AC3E}">
        <p14:creationId xmlns:p14="http://schemas.microsoft.com/office/powerpoint/2010/main" val="29235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1556792"/>
            <a:ext cx="4906888" cy="1143000"/>
          </a:xfrm>
        </p:spPr>
        <p:txBody>
          <a:bodyPr>
            <a:normAutofit/>
          </a:bodyPr>
          <a:lstStyle/>
          <a:p>
            <a:r>
              <a:rPr lang="ru-RU" sz="6600" dirty="0">
                <a:latin typeface="Comic Sans MS" panose="030F0702030302020204" pitchFamily="66" charset="0"/>
              </a:rPr>
              <a:t>Р</a:t>
            </a:r>
            <a:r>
              <a:rPr lang="ru-RU" sz="6600" dirty="0" smtClean="0">
                <a:latin typeface="Comic Sans MS" panose="030F0702030302020204" pitchFamily="66" charset="0"/>
              </a:rPr>
              <a:t>ождество</a:t>
            </a:r>
            <a:endParaRPr lang="ru-RU" sz="66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5776" y="3284984"/>
            <a:ext cx="38302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latin typeface="Comic Sans MS" panose="030F0702030302020204" pitchFamily="66" charset="0"/>
              </a:rPr>
              <a:t>7 Января</a:t>
            </a:r>
            <a:endParaRPr lang="ru-RU" sz="6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354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42648096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41</Words>
  <Application>Microsoft Office PowerPoint</Application>
  <PresentationFormat>Экран (4:3)</PresentationFormat>
  <Paragraphs>14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Рождество</vt:lpstr>
      <vt:lpstr>Презентация PowerPoint</vt:lpstr>
      <vt:lpstr>Презентация PowerPoint</vt:lpstr>
      <vt:lpstr>Крещенский сочельник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Ноут</dc:creator>
  <cp:lastModifiedBy>Ноут</cp:lastModifiedBy>
  <cp:revision>6</cp:revision>
  <dcterms:created xsi:type="dcterms:W3CDTF">2023-02-06T18:59:56Z</dcterms:created>
  <dcterms:modified xsi:type="dcterms:W3CDTF">2023-02-06T20:19:45Z</dcterms:modified>
</cp:coreProperties>
</file>