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1692275" y="4411663"/>
            <a:ext cx="18669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2282825" y="2293938"/>
            <a:ext cx="6897688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396875" y="2133600"/>
            <a:ext cx="8423275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"/>
          <p:cNvGrpSpPr>
            <a:grpSpLocks noChangeAspect="1"/>
          </p:cNvGrpSpPr>
          <p:nvPr/>
        </p:nvGrpSpPr>
        <p:grpSpPr>
          <a:xfrm>
            <a:off x="5262563" y="4076700"/>
            <a:ext cx="1397000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130425" y="4749800"/>
            <a:ext cx="7013575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1028" name="Rectang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1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ACEE102D-BDBF-4E6D-8B45-7B15776A284E}" type="datetimeFigureOut">
              <a:rPr lang="ru-RU" smtClean="0"/>
            </a:fld>
            <a:endParaRPr lang="ru-RU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6F5B980F-BC05-4399-AC90-9E68B2799239}" type="slidenum">
              <a:rPr lang="ru-RU" smtClean="0"/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750" y="908685"/>
            <a:ext cx="8423275" cy="977265"/>
          </a:xfrm>
        </p:spPr>
        <p:txBody>
          <a:bodyPr>
            <a:normAutofit fontScale="90000"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</a:rPr>
              <a:t>Мир  профессий</a:t>
            </a:r>
            <a:endParaRPr lang="ru-RU" sz="72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5805170"/>
            <a:ext cx="6400800" cy="740410"/>
          </a:xfrm>
        </p:spPr>
        <p:txBody>
          <a:bodyPr/>
          <a:lstStyle/>
          <a:p>
            <a:endParaRPr lang="ru-RU" sz="2000" b="1" dirty="0">
              <a:solidFill>
                <a:srgbClr val="FFC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sz="2000" b="1" dirty="0">
                <a:solidFill>
                  <a:srgbClr val="FFC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ОГКОУ «Ивановская   школа-интернат № 1»</a:t>
            </a:r>
            <a:br>
              <a:rPr lang="ru-RU" sz="2000" b="1" dirty="0">
                <a:solidFill>
                  <a:srgbClr val="FFC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000" b="1" dirty="0" smtClean="0">
                <a:solidFill>
                  <a:srgbClr val="FFC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воспитатель:  Орлова Наталья Анатольевна</a:t>
            </a:r>
            <a:endParaRPr lang="ru-RU" sz="2000" b="1" dirty="0" smtClean="0">
              <a:solidFill>
                <a:srgbClr val="FFC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48778"/>
            <a:ext cx="3001516" cy="247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2979420" cy="198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89" y="2924814"/>
            <a:ext cx="2753544" cy="275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04540"/>
            <a:ext cx="3970783" cy="14401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</a:t>
            </a:r>
            <a:br>
              <a:rPr lang="ru-RU" b="1" dirty="0" smtClean="0">
                <a:solidFill>
                  <a:srgbClr val="FF0000"/>
                </a:solidFill>
                <a:uFillTx/>
              </a:rPr>
            </a:br>
            <a:r>
              <a:rPr lang="ru-RU" b="1" dirty="0" smtClean="0">
                <a:solidFill>
                  <a:srgbClr val="FF0000"/>
                </a:solidFill>
                <a:uFillTx/>
              </a:rPr>
              <a:t>«Сапожник»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635" y="4385310"/>
            <a:ext cx="4283075" cy="20605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Сапожник делает новую обувь, а также  ремонтирует старую обувь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265238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504856" cy="45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146" y="332656"/>
            <a:ext cx="4286250" cy="113813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«Ткачиха»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589240"/>
            <a:ext cx="4430266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Ткачиха  изготавливает  ткань </a:t>
            </a:r>
            <a:r>
              <a:rPr lang="ru-RU" sz="2400" dirty="0" smtClean="0"/>
              <a:t>на  ткацком  </a:t>
            </a:r>
            <a:r>
              <a:rPr lang="ru-RU" sz="2400" dirty="0" smtClean="0"/>
              <a:t>станке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53" y="116632"/>
            <a:ext cx="396285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667534" cy="350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598" y="3355286"/>
            <a:ext cx="4017311" cy="336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0" y="196215"/>
            <a:ext cx="3608070" cy="122428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«Садовник»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855" y="4191000"/>
            <a:ext cx="4549140" cy="22231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/>
              <a:t>Садовник  высаживает   растения</a:t>
            </a:r>
            <a:r>
              <a:rPr lang="ru-RU" sz="2400" dirty="0"/>
              <a:t>, </a:t>
            </a:r>
            <a:r>
              <a:rPr lang="ru-RU" sz="2400" dirty="0" smtClean="0"/>
              <a:t>пропалывает растения  </a:t>
            </a:r>
            <a:r>
              <a:rPr lang="ru-RU" sz="2400" dirty="0"/>
              <a:t>и  </a:t>
            </a:r>
            <a:r>
              <a:rPr lang="ru-RU" sz="2400" dirty="0" smtClean="0"/>
              <a:t>удобряет землю,  обрезает  кусты  и деревья,  создает  декоративные  </a:t>
            </a:r>
            <a:r>
              <a:rPr lang="ru-RU" sz="2400" dirty="0" err="1" smtClean="0"/>
              <a:t>композиции</a:t>
            </a:r>
            <a:r>
              <a:rPr lang="ru-RU" sz="2400" dirty="0" smtClean="0"/>
              <a:t>  и  цветники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4" y="3307454"/>
            <a:ext cx="4141944" cy="310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244"/>
            <a:ext cx="4387824" cy="29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1557020"/>
            <a:ext cx="2422525" cy="232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760" y="188595"/>
            <a:ext cx="8293100" cy="9359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«Охранник»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845" y="4940935"/>
            <a:ext cx="4779010" cy="1629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Охранник защищает дома от нападения террористов.  Он охраняет жилые дома, школы,  больницы,  фабрики,  заводы. 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3246271" cy="374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" y="1268730"/>
            <a:ext cx="4539615" cy="340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8924" y="620688"/>
            <a:ext cx="4197152" cy="151216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«Фотограф»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469" y="4221088"/>
            <a:ext cx="3737775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Фотограф   создает фотографии  при  помощи фотоаппарата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17" y="2601343"/>
            <a:ext cx="5003966" cy="422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" y="188640"/>
            <a:ext cx="3986320" cy="308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9062" y="686666"/>
            <a:ext cx="3754760" cy="113813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«Ветеринар»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0" y="4220845"/>
            <a:ext cx="4148455" cy="1054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Ветеринар  лечит животных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5" y="2991485"/>
            <a:ext cx="4682490" cy="351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28625"/>
            <a:ext cx="4276725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8956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«Водитель»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980" y="5516880"/>
            <a:ext cx="7654925" cy="10585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Водитель  управляет  транспортом, занимается доставкой грузов или пассажиров 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05" y="1403985"/>
            <a:ext cx="6086475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997" y="11663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«Доярка»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5516880"/>
            <a:ext cx="6922770" cy="942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Доярка  доит  коров,  моет и  осматривает животных, наводит  порядок  на  ферме.  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027430"/>
            <a:ext cx="6107430" cy="429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729" y="188640"/>
            <a:ext cx="7371779" cy="92211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«Пастух»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5589240"/>
            <a:ext cx="6264696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Пастух  пасёт  </a:t>
            </a:r>
            <a:r>
              <a:rPr lang="ru-RU" sz="2800" dirty="0" smtClean="0"/>
              <a:t>скот на пастбище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6579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3748" y="332656"/>
            <a:ext cx="4536504" cy="136815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«Фармацевт»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8641" y="4797152"/>
            <a:ext cx="4283968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Фармацевт  работает  в </a:t>
            </a:r>
            <a:r>
              <a:rPr lang="ru-RU" sz="2400" dirty="0" smtClean="0"/>
              <a:t>аптеке</a:t>
            </a:r>
            <a:r>
              <a:rPr lang="ru-RU" sz="2400" dirty="0" smtClean="0"/>
              <a:t>. Фармацевт  делает лекарства, консультирует покупателей </a:t>
            </a:r>
            <a:r>
              <a:rPr lang="ru-RU" sz="2400" dirty="0" smtClean="0"/>
              <a:t> и  продает  </a:t>
            </a:r>
            <a:r>
              <a:rPr lang="ru-RU" sz="2400" dirty="0" smtClean="0"/>
              <a:t>лекарства.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25822"/>
            <a:ext cx="349315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060"/>
            <a:ext cx="4098032" cy="30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843564" cy="2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«Портной»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0192" y="5733256"/>
            <a:ext cx="6048672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Портной  раскраивает  ткань  на  детали  и соединяет  их  в  готовое  изделие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" y="980440"/>
            <a:ext cx="6879590" cy="458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305" y="139700"/>
            <a:ext cx="6635115" cy="8407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«Лесничий»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160" y="4769485"/>
            <a:ext cx="4253230" cy="180022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/>
              <a:t>Лесничий  охраняет  лес </a:t>
            </a:r>
            <a:r>
              <a:rPr lang="ru-RU" sz="2400" dirty="0" smtClean="0"/>
              <a:t>  от вредителей и браконьеров,  присматривает  за  дикими</a:t>
            </a:r>
            <a:endParaRPr lang="ru-RU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/>
              <a:t>животными  и наблюдает за природой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" y="1108462"/>
            <a:ext cx="491379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19"/>
            <a:ext cx="33337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94" y="3717032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620395"/>
            <a:ext cx="2797810" cy="1143000"/>
          </a:xfrm>
        </p:spPr>
        <p:txBody>
          <a:bodyPr>
            <a:normAutofit fontScale="90000"/>
          </a:bodyPr>
          <a:p>
            <a:r>
              <a:rPr lang="ru-RU" altLang="en-US" sz="3555" b="1">
                <a:solidFill>
                  <a:srgbClr val="FF0000"/>
                </a:solidFill>
                <a:uFillTx/>
              </a:rPr>
              <a:t>Разгадай кроссворд:</a:t>
            </a:r>
            <a:endParaRPr lang="ru-RU" altLang="en-US" sz="3555" b="1">
              <a:solidFill>
                <a:srgbClr val="FF0000"/>
              </a:solidFill>
              <a:uFillTx/>
            </a:endParaRPr>
          </a:p>
        </p:txBody>
      </p:sp>
      <p:sp>
        <p:nvSpPr>
          <p:cNvPr id="5" name="Замещающее содержимое 4"/>
          <p:cNvSpPr/>
          <p:nvPr>
            <p:ph sz="half" idx="1"/>
          </p:nvPr>
        </p:nvSpPr>
        <p:spPr>
          <a:xfrm>
            <a:off x="179070" y="3213100"/>
            <a:ext cx="8524240" cy="3531870"/>
          </a:xfrm>
        </p:spPr>
        <p:txBody>
          <a:bodyPr>
            <a:noAutofit/>
          </a:bodyPr>
          <a:p>
            <a:pPr marL="0" indent="0" eaLnBrk="1" latinLnBrk="0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altLang="en-US" sz="1400" b="1" u="sng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По вертикали:</a:t>
            </a:r>
            <a:endParaRPr lang="ru-RU" altLang="en-US" sz="1400" b="1" u="sng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1. Род трудовой деятельности (профессия)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altLang="en-US" sz="1400" b="1" u="sng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По горизонтали:</a:t>
            </a:r>
            <a:endParaRPr lang="ru-RU" altLang="en-US" sz="1400" b="1" u="sng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2. Рабочий, который обрабатывает лесной материал, строит деревянные здания (плотник)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3.Человек, который профессионально готовит пищу (повар)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4. Специалист, занимающийся реализацией товаров в торговых точках (продавец)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5. Специалист, который готовит и продает лекарственные препараты (фармацевт)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6. Человек, который управляет транспортом, занимается доставкой грузов или пассажиров (водитель)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7. Специалист, занимающийся посадкой растений и уходом за ними (садовник)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8. Мастер, который производит и ремонтирует обувь вручную (сапожник)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9. Мастер, занимающийся стрижкой и укладкой волос (парикмахер)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  <a:p>
            <a:pPr marL="0" indent="0" eaLnBrk="1" latinLnBrk="0" hangingPunct="1">
              <a:buNone/>
            </a:pPr>
            <a:r>
              <a:rPr lang="ru-RU" altLang="en-US" sz="1400" b="1">
                <a:solidFill>
                  <a:schemeClr val="tx2"/>
                </a:solidFill>
                <a:uFillTx/>
                <a:ea typeface="+Основной текст (восточно-азиат" charset="0"/>
              </a:rPr>
              <a:t>10. Специалист, который шьёт одежду (швея)</a:t>
            </a:r>
            <a:endParaRPr lang="ru-RU" altLang="en-US" sz="1400" b="1">
              <a:solidFill>
                <a:schemeClr val="tx2"/>
              </a:solidFill>
              <a:uFillTx/>
              <a:ea typeface="+Основной текст (восточно-азиат" charset="0"/>
            </a:endParaRPr>
          </a:p>
        </p:txBody>
      </p:sp>
      <p:pic>
        <p:nvPicPr>
          <p:cNvPr id="7" name="Изображение 1" descr="Профессии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rot="5400000">
            <a:off x="4457700" y="-706120"/>
            <a:ext cx="3183255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785" y="164465"/>
            <a:ext cx="7551420" cy="7010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«Швея»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805264"/>
            <a:ext cx="8229600" cy="864096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400" dirty="0" smtClean="0"/>
              <a:t>Швея  </a:t>
            </a:r>
            <a:r>
              <a:rPr lang="ru-RU" sz="3400" dirty="0"/>
              <a:t>шьет блузки, платья, юбки, брюки, рукавицы</a:t>
            </a:r>
            <a:endParaRPr lang="ru-RU" sz="34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7040602" cy="493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243" y="188640"/>
            <a:ext cx="8229600" cy="49006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«Парикмахер»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7385" y="5733256"/>
            <a:ext cx="7488832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Парикмахер  волосы  расчёсывает, моет, </a:t>
            </a:r>
            <a:r>
              <a:rPr lang="ru-RU" sz="2400" dirty="0" smtClean="0"/>
              <a:t> стрижёт</a:t>
            </a:r>
            <a:r>
              <a:rPr lang="ru-RU" sz="2400" dirty="0"/>
              <a:t>, сушит, </a:t>
            </a:r>
            <a:r>
              <a:rPr lang="ru-RU" sz="2400" dirty="0" smtClean="0"/>
              <a:t> укладывает,  </a:t>
            </a:r>
            <a:r>
              <a:rPr lang="ru-RU" sz="2400" dirty="0"/>
              <a:t>красит, покрывает </a:t>
            </a:r>
            <a:r>
              <a:rPr lang="ru-RU" sz="2400" dirty="0" smtClean="0"/>
              <a:t> лаком</a:t>
            </a: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85" y="1052736"/>
            <a:ext cx="668682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«Продавец»  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021288"/>
            <a:ext cx="7848871" cy="7257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Продавец  обслуживает покупателя.  Он  выдает  товар,  берёт  с  покупателя  деньги.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191895"/>
            <a:ext cx="623951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128791" cy="72494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«Плотник»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5157192"/>
            <a:ext cx="7776864" cy="14296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Плотник обрабатывает дерево</a:t>
            </a:r>
            <a:r>
              <a:rPr lang="ru-RU" sz="2400" dirty="0" smtClean="0"/>
              <a:t>.  </a:t>
            </a:r>
            <a:r>
              <a:rPr lang="ru-RU" sz="2400" dirty="0" smtClean="0"/>
              <a:t>Он пилит,  строгает,   </a:t>
            </a:r>
            <a:r>
              <a:rPr lang="ru-RU" sz="2400" dirty="0" smtClean="0"/>
              <a:t>рубит  </a:t>
            </a:r>
            <a:r>
              <a:rPr lang="ru-RU" sz="2400" dirty="0" smtClean="0"/>
              <a:t>топором </a:t>
            </a:r>
            <a:r>
              <a:rPr lang="ru-RU" sz="2400" dirty="0" smtClean="0"/>
              <a:t>  </a:t>
            </a:r>
            <a:r>
              <a:rPr lang="ru-RU" sz="2400" dirty="0" smtClean="0"/>
              <a:t>деревянные  брусья. </a:t>
            </a:r>
            <a:r>
              <a:rPr lang="ru-RU" sz="2400" dirty="0" smtClean="0"/>
              <a:t> Плотник   </a:t>
            </a:r>
            <a:r>
              <a:rPr lang="ru-RU" sz="2400" dirty="0" smtClean="0"/>
              <a:t>изготавливает деревянные  предметы</a:t>
            </a:r>
            <a:r>
              <a:rPr lang="ru-RU" sz="2400" dirty="0" smtClean="0"/>
              <a:t>:  </a:t>
            </a:r>
            <a:r>
              <a:rPr lang="ru-RU" sz="2400" dirty="0" smtClean="0"/>
              <a:t>табуретки</a:t>
            </a:r>
            <a:r>
              <a:rPr lang="ru-RU" sz="2400" dirty="0" smtClean="0"/>
              <a:t>,  </a:t>
            </a:r>
            <a:r>
              <a:rPr lang="ru-RU" sz="2400" dirty="0" smtClean="0"/>
              <a:t>двери, окна,  крыши </a:t>
            </a:r>
            <a:r>
              <a:rPr lang="ru-RU" sz="2400" dirty="0" smtClean="0"/>
              <a:t> домов</a:t>
            </a:r>
            <a:r>
              <a:rPr lang="ru-RU" sz="2400" dirty="0" smtClean="0"/>
              <a:t>,  полы,  стены,  потолки.</a:t>
            </a:r>
            <a:endParaRPr lang="ru-RU" sz="2400" dirty="0" smtClean="0"/>
          </a:p>
          <a:p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0298"/>
            <a:ext cx="3419872" cy="341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45910"/>
            <a:ext cx="5131531" cy="384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656" y="188640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  </a:t>
            </a:r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«Штукатур-маляр»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25311"/>
            <a:ext cx="7681181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Штукатур-маляр  проводит  отделку  </a:t>
            </a:r>
            <a:r>
              <a:rPr lang="ru-RU" sz="2000" dirty="0" smtClean="0"/>
              <a:t>стен.   Он  </a:t>
            </a:r>
            <a:r>
              <a:rPr lang="ru-RU" sz="2000" dirty="0"/>
              <a:t>очищает поверхность стены, штукатурит её, окрашивает и наносит  на  </a:t>
            </a:r>
            <a:r>
              <a:rPr lang="ru-RU" sz="2000" dirty="0" smtClean="0"/>
              <a:t>стены различные  </a:t>
            </a:r>
            <a:r>
              <a:rPr lang="ru-RU" sz="2000" dirty="0"/>
              <a:t>рисунки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5" y="2016844"/>
            <a:ext cx="3168352" cy="23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339" y="1933423"/>
            <a:ext cx="3011544" cy="218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32345"/>
            <a:ext cx="3856096" cy="256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45" y="2176459"/>
            <a:ext cx="2014558" cy="183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6" y="4204173"/>
            <a:ext cx="3383543" cy="253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5616624" cy="57606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«Повар»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795" y="5805170"/>
            <a:ext cx="8825865" cy="906145"/>
          </a:xfrm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ru-RU" dirty="0" smtClean="0"/>
              <a:t>Повар готовит супы, салаты, компоты, котлеты, жарит рыбу, курицу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772920"/>
            <a:ext cx="4904105" cy="364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760307" cy="207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99176" cy="778098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</a:t>
            </a:r>
            <a:r>
              <a:rPr lang="ru-RU" b="1" dirty="0" smtClean="0">
                <a:solidFill>
                  <a:srgbClr val="FF0000"/>
                </a:solidFill>
                <a:uFillTx/>
              </a:rPr>
              <a:t>Профессия   «Почтальон»</a:t>
            </a:r>
            <a:endParaRPr lang="ru-RU" b="1" dirty="0" smtClean="0">
              <a:solidFill>
                <a:srgbClr val="FF0000"/>
              </a:solidFill>
              <a:uFillTx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941168"/>
            <a:ext cx="3826768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Почтальон  разносит письма, газеты, журналы, открытки  по  домам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10" y="1628801"/>
            <a:ext cx="4795590" cy="49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" y="1340768"/>
            <a:ext cx="4513678" cy="300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2863</Words>
  <Application>WPS Presentation</Application>
  <PresentationFormat>Экран (4:3)</PresentationFormat>
  <Paragraphs>119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+Основной текст (восточно-азиат</vt:lpstr>
      <vt:lpstr>Segoe Print</vt:lpstr>
      <vt:lpstr>Art_mountaineering</vt:lpstr>
      <vt:lpstr>Мир  профессий</vt:lpstr>
      <vt:lpstr>Профессия   «Портной»</vt:lpstr>
      <vt:lpstr>Профессия   «Швея»</vt:lpstr>
      <vt:lpstr>Профессия   «Парикмахер»</vt:lpstr>
      <vt:lpstr>Профессия «Продавец»  </vt:lpstr>
      <vt:lpstr>Профессия   «Плотник»</vt:lpstr>
      <vt:lpstr>  Профессия   «Штукатур-маляр»</vt:lpstr>
      <vt:lpstr>Профессия   «Повар»</vt:lpstr>
      <vt:lpstr>      Профессия   «Почтальон»</vt:lpstr>
      <vt:lpstr>Профессия «Сапожник»</vt:lpstr>
      <vt:lpstr>Профессия «Ткачиха»</vt:lpstr>
      <vt:lpstr>Профессия «Садовник»</vt:lpstr>
      <vt:lpstr>Профессия  «Охранник»</vt:lpstr>
      <vt:lpstr>Профессия «Фотограф»</vt:lpstr>
      <vt:lpstr>Профессия «Ветеринар»</vt:lpstr>
      <vt:lpstr>Профессия   «Водитель»</vt:lpstr>
      <vt:lpstr>Профессия   «Доярка»</vt:lpstr>
      <vt:lpstr>Профессия   «Пастух»</vt:lpstr>
      <vt:lpstr>Профессия «Фармацевт»</vt:lpstr>
      <vt:lpstr>Профессия  «Лесничий»</vt:lpstr>
      <vt:lpstr>Разгадай кроссворд: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 профессии  важны</dc:title>
  <dc:creator>Учитель</dc:creator>
  <cp:lastModifiedBy>Компью4</cp:lastModifiedBy>
  <cp:revision>94</cp:revision>
  <dcterms:created xsi:type="dcterms:W3CDTF">2015-04-29T09:25:00Z</dcterms:created>
  <dcterms:modified xsi:type="dcterms:W3CDTF">2023-10-06T13:07:20Z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38CBDF20D28542D0AEEE51FEBF18838F</vt:lpwstr>
  </property>
  <property fmtid="{D5CDD505-2E9C-101B-9397-08002B2CF9AE}" pid="3" name="KSOProductBuildVer">
    <vt:lpwstr>1049-11.2.0.10463</vt:lpwstr>
  </property>
</Properties>
</file>