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8" r:id="rId7"/>
    <p:sldId id="263" r:id="rId8"/>
    <p:sldId id="266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4" autoAdjust="0"/>
    <p:restoredTop sz="94660"/>
  </p:normalViewPr>
  <p:slideViewPr>
    <p:cSldViewPr>
      <p:cViewPr varScale="1">
        <p:scale>
          <a:sx n="60" d="100"/>
          <a:sy n="60" d="100"/>
        </p:scale>
        <p:origin x="-8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857232"/>
            <a:ext cx="76049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Путешествие в сказку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 математикой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65" b="94622" l="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7" y="2132856"/>
            <a:ext cx="7836505" cy="486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1792" y="5805264"/>
            <a:ext cx="5167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ОЧУ ДС Школа Сотрудничества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 –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Гусейбекова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Эсмира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Наримановна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Г. Москва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thumbs.dreamstime.com/b/%D0%B7%D0%B5-%D0%B5%D0%BD%D1%8B%D0%B9-%D0%B0%D0%BD-%D1%88%D0%B0%D1%84%D1%82-%D1%81-%D0%BE%D1%80%D0%BE%D0%B3%D0%BE%D0%B9-%D0%B8-%D0%B3%D0%BE%D1%80%D0%B0%D0%BC%D0%B8-548053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212" y="-17831"/>
            <a:ext cx="3707904" cy="370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154" y="3561738"/>
            <a:ext cx="6013845" cy="328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637256" cy="103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3458242" y="680945"/>
            <a:ext cx="1401789" cy="484632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" y="4629756"/>
            <a:ext cx="2819045" cy="4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571975" y="4846053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pload.wikimedia.org/wikipedia/commons/thumb/2/2e/Flag_Groningen_city.svg/2560px-Flag_Groningen_city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908720"/>
            <a:ext cx="7821881" cy="174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002" y="3316406"/>
            <a:ext cx="7808431" cy="86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7217" l="7178" r="97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3196107" cy="319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2081 L -0.00313 -0.35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" y="116632"/>
            <a:ext cx="3658006" cy="234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572314"/>
            <a:ext cx="6513338" cy="428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3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46" y="160338"/>
            <a:ext cx="9120992" cy="51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ttps://ds04.infourok.ru/uploads/ex/0b08/0017ffd7-81254a9d/img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700" l="42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645912"/>
            <a:ext cx="4299553" cy="429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www.publicdomainpictures.net/pictures/40000/velka/basic-blue-circ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0" b="100000" l="1805" r="983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084" y="26223"/>
            <a:ext cx="3456384" cy="350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0" b="96607" l="633" r="9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75" y="404664"/>
            <a:ext cx="2808312" cy="275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0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93802E-7 L -0.33594 0.439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2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6.93802E-7 L 0.27257 0.439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2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.pinimg.com/736x/6b/23/62/6b2362ebefba0544af4a90a389c3346c--childrens-books-soviet-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914" y="-144463"/>
            <a:ext cx="5207916" cy="686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9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223383"/>
            <a:ext cx="16589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00452"/>
            <a:ext cx="10429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546440"/>
            <a:ext cx="140176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344047"/>
            <a:ext cx="2774701" cy="310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6944" y="4287691"/>
            <a:ext cx="2016224" cy="225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46" y="3925757"/>
            <a:ext cx="2219077" cy="248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5076056" y="2643527"/>
            <a:ext cx="2232248" cy="164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1942579" y="2060848"/>
            <a:ext cx="5365725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267744" y="2348880"/>
            <a:ext cx="1944216" cy="1602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162" y="2262918"/>
            <a:ext cx="1656184" cy="276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6528" l="680" r="97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857" y="407803"/>
            <a:ext cx="1832292" cy="179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1" b="100000" l="1802" r="98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5526" y="369471"/>
            <a:ext cx="1844024" cy="187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0" b="96700" l="42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38934"/>
            <a:ext cx="1932290" cy="193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st03.kakprosto.ru/images/article/2014/6/24/1_53b6402190e4853b6402190e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st03.kakprosto.ru/images/article/2014/6/24/1_53b6402190e4853b6402190e8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75" y="4922017"/>
            <a:ext cx="2487334" cy="149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076" y="4899614"/>
            <a:ext cx="2642178" cy="15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4907854"/>
            <a:ext cx="2725382" cy="14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9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18</Words>
  <Application>Microsoft Office PowerPoint</Application>
  <PresentationFormat>Экран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Windows User</cp:lastModifiedBy>
  <cp:revision>31</cp:revision>
  <dcterms:created xsi:type="dcterms:W3CDTF">2017-05-06T02:58:44Z</dcterms:created>
  <dcterms:modified xsi:type="dcterms:W3CDTF">2022-01-04T22:19:42Z</dcterms:modified>
</cp:coreProperties>
</file>