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1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</p:sldMasterIdLst>
  <p:notesMasterIdLst>
    <p:notesMasterId r:id="rId25"/>
  </p:notesMasterIdLst>
  <p:sldIdLst>
    <p:sldId id="280" r:id="rId10"/>
    <p:sldId id="281" r:id="rId11"/>
    <p:sldId id="256" r:id="rId12"/>
    <p:sldId id="258" r:id="rId13"/>
    <p:sldId id="282" r:id="rId14"/>
    <p:sldId id="268" r:id="rId15"/>
    <p:sldId id="283" r:id="rId16"/>
    <p:sldId id="284" r:id="rId17"/>
    <p:sldId id="285" r:id="rId18"/>
    <p:sldId id="286" r:id="rId19"/>
    <p:sldId id="291" r:id="rId20"/>
    <p:sldId id="292" r:id="rId21"/>
    <p:sldId id="287" r:id="rId22"/>
    <p:sldId id="289" r:id="rId23"/>
    <p:sldId id="279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9" rIns="91405" bIns="4568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9" rIns="91405" bIns="4568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9" rIns="91405" bIns="4568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9" rIns="91405" bIns="4568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9" rIns="91405" bIns="4568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91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05" tIns="45689" rIns="91405" bIns="456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70454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05" tIns="45689" rIns="91405" bIns="456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5659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05" tIns="45689" rIns="91405" bIns="456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9671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05" tIns="45689" rIns="91405" bIns="4568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81" name="Google Shape;4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2003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5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9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1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3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5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0;&#1083;&#1072;&#1089;&#1089;&#1085;&#1099;&#1081;%20&#1095;&#1072;&#1089;%20&#1061;&#1072;&#1092;&#1080;&#1079;&#1086;&#1074;&#1072;\&#1053;&#1086;&#1074;&#1072;&#1103;%20&#1087;&#1072;&#1087;&#1082;&#1072;\neuzheli_fony-zvuki-chelovek-chasy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77;&#1085;&#1080;&#1089;\Desktop\&#1059;&#1095;&#1080;&#1090;&#1077;&#1083;&#1100;%20&#1075;&#1086;&#1076;&#1072;\&#1050;&#1083;&#1072;&#1089;&#1089;&#1085;&#1099;&#1081;%20&#1095;&#1072;&#1089;%20&#1061;&#1072;&#1092;&#1080;&#1079;&#1086;&#1074;&#1072;\&#1053;&#1086;&#1074;&#1072;&#1103;%20&#1087;&#1072;&#1087;&#1082;&#1072;\&#1092;&#1080;&#1083;&#1100;&#1084;%201%20&#1084;&#1080;&#1085;&#1091;&#1090;&#1072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0;&#1083;&#1072;&#1089;&#1089;&#1085;&#1099;&#1081;%20&#1095;&#1072;&#1089;%20&#1061;&#1072;&#1092;&#1080;&#1079;&#1086;&#1074;&#1072;\&#1053;&#1086;&#1074;&#1072;&#1103;%20&#1087;&#1072;&#1087;&#1082;&#1072;\12%20&#1074;&#1072;&#1088;&#1080;&#1072;&#1085;&#1090;&#1086;&#1074;%20&#1089;&#1090;&#1091;&#1082;&#1072;%20&#1057;&#1077;&#1088;&#1076;&#1094;&#1072;%20%20&#1047;&#1074;&#1091;&#1082;%20&#1089;&#1077;&#1088;&#1076;&#1094;&#1077;&#1073;&#1080;&#1077;&#1085;&#1080;&#1103;%20&#1095;&#1077;&#1083;&#1086;&#1074;&#1077;&#1082;&#1072;%20&#1089;&#1083;&#1091;&#1096;&#1072;&#1090;&#1100;%20(256%20%20kbps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0;&#1083;&#1072;&#1089;&#1089;&#1085;&#1099;&#1081;%20&#1095;&#1072;&#1089;%20&#1061;&#1072;&#1092;&#1080;&#1079;&#1086;&#1074;&#1072;\&#1053;&#1086;&#1074;&#1072;&#1103;%20&#1087;&#1072;&#1087;&#1082;&#1072;\&#1084;&#1091;&#1083;&#1100;&#1090;%20&#1087;&#1088;&#1086;%20&#1093;&#1088;&#1086;&#1085;&#1086;&#1092;&#1072;&#1075;&#1086;&#1074;.mp4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0;&#1083;&#1072;&#1089;&#1089;&#1085;&#1099;&#1081;%20&#1095;&#1072;&#1089;%20&#1061;&#1072;&#1092;&#1080;&#1079;&#1086;&#1074;&#1072;\&#1053;&#1086;&#1074;&#1072;&#1103;%20&#1087;&#1072;&#1087;&#1082;&#1072;\40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Persistence of Memory.jpg"/>
          <p:cNvPicPr>
            <a:picLocks noChangeAspect="1" noChangeArrowheads="1"/>
          </p:cNvPicPr>
          <p:nvPr/>
        </p:nvPicPr>
        <p:blipFill>
          <a:blip r:embed="rId3">
            <a:lum bright="23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486" y="0"/>
            <a:ext cx="91484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neuzheli_fony-zvuki-chelovek-chas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5375" y="6139375"/>
            <a:ext cx="718625" cy="71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502"/>
            <a:ext cx="9144000" cy="4901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9212" y="202176"/>
            <a:ext cx="7765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Самоорганизация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 это процесс четкого регулирования собственного времени и дисциплины.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149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 7\Desktop\logoti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 1 мину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4651" y="773722"/>
            <a:ext cx="7929349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 о времени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Всякому овощу свое время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Время как воробей: упустишь - не поймаешь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откладывай на завтра то, что можно сделать сегодня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Делу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время, потехе час</a:t>
            </a:r>
          </a:p>
          <a:p>
            <a:pPr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Время не дремлет, часы не стоят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9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0"/>
            <a:ext cx="85707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«Тайм-менеджмент для школьника»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дел на день.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степень важности дел. Самые важные дела выполняй первыми.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Устанавливай четкие сроки выполнения заданий.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 сразу несколько дел.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 каждое дело до конца.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 об успехе.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 об отдыхе.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вечер отмечай выполненные дела.</a:t>
            </a:r>
          </a:p>
        </p:txBody>
      </p:sp>
      <p:pic>
        <p:nvPicPr>
          <p:cNvPr id="3" name="Google Shape;181;p27" descr="http://www.psychologos.ru/images/1_14091285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5582" y="4189864"/>
            <a:ext cx="2303701" cy="2535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0;p27"/>
          <p:cNvSpPr txBox="1"/>
          <p:nvPr/>
        </p:nvSpPr>
        <p:spPr>
          <a:xfrm>
            <a:off x="786557" y="5055596"/>
            <a:ext cx="700087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3B14"/>
              </a:buClr>
              <a:buSzPts val="4400"/>
              <a:buFont typeface="Libre Franklin"/>
              <a:buNone/>
            </a:pPr>
            <a:r>
              <a:rPr lang="en-US" sz="4400" b="1" i="1" u="none" dirty="0" err="1">
                <a:solidFill>
                  <a:srgbClr val="603B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Действовать</a:t>
            </a:r>
            <a:r>
              <a:rPr lang="en-US" sz="4400" b="1" i="1" u="none" dirty="0">
                <a:solidFill>
                  <a:srgbClr val="603B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4400" b="1" i="1" u="none" dirty="0" err="1">
                <a:solidFill>
                  <a:srgbClr val="603B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добиваясь</a:t>
            </a:r>
            <a:r>
              <a:rPr lang="en-US" sz="4400" b="1" i="1" u="none" dirty="0">
                <a:solidFill>
                  <a:srgbClr val="603B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4400" b="1" i="1" u="none" dirty="0" err="1">
                <a:solidFill>
                  <a:srgbClr val="603B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успеха</a:t>
            </a:r>
            <a:endParaRPr dirty="0"/>
          </a:p>
        </p:txBody>
      </p:sp>
      <p:pic>
        <p:nvPicPr>
          <p:cNvPr id="5" name="12 вариантов стука Сердца  Звук сердцебиения человека слушать (256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9458" y="5668107"/>
            <a:ext cx="859302" cy="859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0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44" descr="cl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200400"/>
            <a:ext cx="44196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4"/>
          <p:cNvSpPr txBox="1"/>
          <p:nvPr/>
        </p:nvSpPr>
        <p:spPr>
          <a:xfrm>
            <a:off x="0" y="1066800"/>
            <a:ext cx="9372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Libre Franklin"/>
              <a:buNone/>
            </a:pPr>
            <a:r>
              <a:rPr lang="en-US" sz="5400" b="1" i="1" u="none">
                <a:solidFill>
                  <a:srgbClr val="008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Спасибо за Ваше время!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mage.winudf.com/v2/image1/Y29tLndoaXNwZXJhcnRzLmtpZHMuam91cm5hbC5kZW1vMDAwN19zY3JlZW5fMF8xNTY1NDU5ODE3XzA1Ng/screen-0.jpg?fakeurl=1&amp;type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9" y="0"/>
            <a:ext cx="915293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89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ctrTitle" idx="4294967295"/>
          </p:nvPr>
        </p:nvSpPr>
        <p:spPr>
          <a:xfrm>
            <a:off x="537180" y="1700206"/>
            <a:ext cx="885828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EF42"/>
              </a:buClr>
              <a:buSzPts val="7200"/>
              <a:buFont typeface="Libre Franklin Medium"/>
              <a:buNone/>
            </a:pPr>
            <a:r>
              <a:rPr lang="en-US" sz="7200" b="0" i="0" u="none" strike="noStrike" cap="none" dirty="0" smtClean="0">
                <a:solidFill>
                  <a:srgbClr val="F8EF4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ТАЙМ-МЕНЕДЖМЕНТ</a:t>
            </a:r>
            <a:r>
              <a:rPr lang="ru-RU" sz="7200" b="0" i="0" u="none" strike="noStrike" cap="none" dirty="0" smtClean="0">
                <a:solidFill>
                  <a:srgbClr val="F8EF4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</a:t>
            </a:r>
            <a:endParaRPr sz="7200" b="0" i="0" u="none" strike="noStrike" cap="none" dirty="0">
              <a:solidFill>
                <a:srgbClr val="F8EF4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537180" y="4131945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spcBef>
                <a:spcPts val="0"/>
              </a:spcBef>
              <a:buSzPts val="3360"/>
            </a:pPr>
            <a:r>
              <a:rPr lang="ru-RU" sz="4800" b="1" dirty="0">
                <a:solidFill>
                  <a:srgbClr val="D1DA60"/>
                </a:solidFill>
              </a:rPr>
              <a:t>или как эффективно организовать своё время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636553_72-p-fon-dlya-prezentatsii-chasi-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2447" y="4107976"/>
            <a:ext cx="8802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ценить каждую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минуту!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C90028715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6" y="288830"/>
            <a:ext cx="35702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мульт про хронофаг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4032" y="1688123"/>
            <a:ext cx="3892060" cy="2919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9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/>
        </p:nvSpPr>
        <p:spPr>
          <a:xfrm>
            <a:off x="1815153" y="-1"/>
            <a:ext cx="7328848" cy="3944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lang="en-US" sz="4800" b="1" i="1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Хронофаги</a:t>
            </a:r>
            <a:r>
              <a:rPr lang="en-US" sz="4800" b="1" i="1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от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др.греч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χρόνος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«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время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»;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φᾰγω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— «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пожираю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»)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поглотители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времени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—</a:t>
            </a:r>
            <a:r>
              <a:rPr lang="ru-RU" sz="2800" b="1" i="0" u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любые</a:t>
            </a:r>
            <a:r>
              <a:rPr lang="en-US" sz="2800" b="1" i="0" u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объекты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или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явления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которые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мешают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или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отвлекают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от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основной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деятельности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работы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и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других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запланированных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дел</a:t>
            </a:r>
            <a:r>
              <a:rPr lang="en-US" sz="2800" b="1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).</a:t>
            </a:r>
            <a:endParaRPr dirty="0"/>
          </a:p>
        </p:txBody>
      </p:sp>
      <p:pic>
        <p:nvPicPr>
          <p:cNvPr id="239" name="Google Shape;239;p33" descr="MC900287156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00062" y="2590800"/>
            <a:ext cx="3570287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702411_70-p-foni-vremeni-dlya-prezentatsii-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218"/>
            <a:ext cx="9143999" cy="3545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133" y="4004565"/>
            <a:ext cx="920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«Внутренний хронограф»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5" y="0"/>
            <a:ext cx="4543865" cy="3334043"/>
          </a:xfrm>
          <a:prstGeom prst="rect">
            <a:avLst/>
          </a:prstGeom>
        </p:spPr>
      </p:pic>
      <p:pic>
        <p:nvPicPr>
          <p:cNvPr id="6" name="4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712677" cy="3305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1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1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126" y="482658"/>
            <a:ext cx="88983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до 20 секунд.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люди спешат, живут «там и потом».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21-29 секунд, немного спешат.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«Моё завтра начинается сегодня». Ваши интересы связаны с настоящим, которое является частью будущего.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на 31 секунде и позже.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внутренние часы отстают. Вы люди «там и тогда». Ваши интересы живут в прошлом.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ровно через 30 секунд.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идут точно. Ваша жизнь зафиксирована только на настоящем, «здесь и сейчас»</a:t>
            </a:r>
          </a:p>
        </p:txBody>
      </p:sp>
    </p:spTree>
    <p:extLst>
      <p:ext uri="{BB962C8B-B14F-4D97-AF65-F5344CB8AC3E}">
        <p14:creationId xmlns="" xmlns:p14="http://schemas.microsoft.com/office/powerpoint/2010/main" val="1398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5" y="313899"/>
            <a:ext cx="8646702" cy="4807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5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258</Words>
  <Application>Microsoft Office PowerPoint</Application>
  <PresentationFormat>Экран (4:3)</PresentationFormat>
  <Paragraphs>32</Paragraphs>
  <Slides>15</Slides>
  <Notes>4</Notes>
  <HiddenSlides>0</HiddenSlides>
  <MMClips>5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1_Трек</vt:lpstr>
      <vt:lpstr>5_Трек</vt:lpstr>
      <vt:lpstr>Трек</vt:lpstr>
      <vt:lpstr>2_Трек</vt:lpstr>
      <vt:lpstr>3_Трек</vt:lpstr>
      <vt:lpstr>4_Трек</vt:lpstr>
      <vt:lpstr>6_Трек</vt:lpstr>
      <vt:lpstr>7_Трек</vt:lpstr>
      <vt:lpstr>8_Трек</vt:lpstr>
      <vt:lpstr>Слайд 1</vt:lpstr>
      <vt:lpstr>Слайд 2</vt:lpstr>
      <vt:lpstr>ТАЙМ-МЕНЕДЖМЕНТ,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Денис</cp:lastModifiedBy>
  <cp:revision>29</cp:revision>
  <dcterms:modified xsi:type="dcterms:W3CDTF">2023-03-20T16:29:54Z</dcterms:modified>
</cp:coreProperties>
</file>