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73" r:id="rId13"/>
    <p:sldId id="264" r:id="rId14"/>
    <p:sldId id="265" r:id="rId15"/>
    <p:sldId id="274" r:id="rId16"/>
    <p:sldId id="275" r:id="rId17"/>
    <p:sldId id="266" r:id="rId18"/>
    <p:sldId id="267" r:id="rId19"/>
    <p:sldId id="268" r:id="rId20"/>
    <p:sldId id="26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CF017E-0EA1-400C-BEB5-3A652CE9FFAC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756135-B2A1-4404-B068-C108485C65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196752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РАБОТА С РОДИТЕЛЯМИ </a:t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>(Родительские </a:t>
            </a:r>
            <a:r>
              <a:rPr lang="ru-RU" sz="3200" dirty="0">
                <a:latin typeface="Georgia" panose="02040502050405020303" pitchFamily="18" charset="0"/>
              </a:rPr>
              <a:t>собрания,</a:t>
            </a:r>
            <a:br>
              <a:rPr lang="ru-RU" sz="3200" dirty="0">
                <a:latin typeface="Georgia" panose="02040502050405020303" pitchFamily="18" charset="0"/>
              </a:rPr>
            </a:br>
            <a:r>
              <a:rPr lang="ru-RU" sz="3200" dirty="0">
                <a:latin typeface="Georgia" panose="02040502050405020303" pitchFamily="18" charset="0"/>
              </a:rPr>
              <a:t>чаты, конфликты, способы </a:t>
            </a:r>
            <a:r>
              <a:rPr lang="ru-RU" sz="3200" dirty="0" smtClean="0">
                <a:latin typeface="Georgia" panose="02040502050405020303" pitchFamily="18" charset="0"/>
              </a:rPr>
              <a:t>взаимодействия)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Аносова Оксана Васильевна 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сош</a:t>
            </a:r>
            <a:r>
              <a:rPr lang="ru-RU" dirty="0" smtClean="0"/>
              <a:t> №32</a:t>
            </a:r>
          </a:p>
          <a:p>
            <a:r>
              <a:rPr lang="ru-RU" dirty="0" err="1" smtClean="0"/>
              <a:t>г.Владивосток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5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Как повысить посещаемость родительских собраний?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1.Своевременное оповещение (желательно за неделю)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2.Эффект неожиданности (приготовить «сюрприз»)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3.Не критиковать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публично.</a:t>
            </a:r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4.Хвалить: и детей, и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родителей.</a:t>
            </a:r>
            <a:endParaRPr lang="ru-RU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5.Подготовить выставку детских работ.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6.Ликбез по предметам.</a:t>
            </a:r>
          </a:p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7.Не читать текст по бумажке.</a:t>
            </a:r>
          </a:p>
        </p:txBody>
      </p:sp>
    </p:spTree>
    <p:extLst>
      <p:ext uri="{BB962C8B-B14F-4D97-AF65-F5344CB8AC3E}">
        <p14:creationId xmlns:p14="http://schemas.microsoft.com/office/powerpoint/2010/main" val="39228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6172200" cy="18943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Онлайн-собрание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132856"/>
            <a:ext cx="6172200" cy="4242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1.Своевременное оповещение. Отправить видео-инструкцию , связаться с теми, у кого есть сложности.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2.Внешний вид и фон.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3.Подключатся за 5-10 минут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4.Сказать о технических особенностях: микрофон, камера, интернет соединение.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613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5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5)Не открывать сразу презентацию.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6)Для онлайн-опросов : Гугл-формы, </a:t>
            </a:r>
            <a:r>
              <a:rPr lang="en-US" b="1" dirty="0" err="1" smtClean="0"/>
              <a:t>Kahoot</a:t>
            </a:r>
            <a:r>
              <a:rPr lang="ru-RU" b="1" dirty="0" smtClean="0"/>
              <a:t>….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7)Избегайте эмоциональных высказываний!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8)Предупредить о записи собрания, если она ведется!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9)Ваше поведение в конфликтных ситуациях.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3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Информирование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Интерес</a:t>
            </a:r>
          </a:p>
          <a:p>
            <a:r>
              <a:rPr lang="ru-RU" dirty="0" smtClean="0"/>
              <a:t>Мотивация</a:t>
            </a:r>
          </a:p>
          <a:p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Негатив или игнорирование</a:t>
            </a:r>
          </a:p>
          <a:p>
            <a:r>
              <a:rPr lang="ru-RU" dirty="0" smtClean="0"/>
              <a:t>Появляется больше вопросов</a:t>
            </a:r>
          </a:p>
          <a:p>
            <a:r>
              <a:rPr lang="ru-RU" dirty="0" smtClean="0"/>
              <a:t>Отказ от деятельности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Позитивное информирование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Формальное информирование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50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Родительские чаты</a:t>
            </a: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6984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1.Время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сообщений (рабочее).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2.Не присылать лишнее.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3.Всегда здороваться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4.Уважительное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(ИО полностью)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«Пересланное сообщение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(всегда копировать и отсылать, как свою просьбу)</a:t>
            </a:r>
            <a:endParaRPr lang="ru-RU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6.Общение через 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посредника (передавать сообщения через родительский комитет нельзя).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Желательно иметь 2 чата :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-информационный, где вся информация только от учителя и нет обратной связи. Сообщения не теряются.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-чат для вопросов от родителей, где они  могут узнать подробнее о задании или пожаловаться лично учителю, ведь если родитель не сможет задать вопрос , он задаст его в управлении…… (быть открытым для общения)</a:t>
            </a:r>
            <a:endParaRPr lang="ru-RU" sz="2000" dirty="0">
              <a:solidFill>
                <a:srgbClr val="7030A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 Не забывайте, все что вы пишете, можно распечатать и сохранить!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9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46646"/>
            <a:ext cx="659316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Общение в чатах (см. пособие)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45100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2" y="2060848"/>
            <a:ext cx="45100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80" y="2060848"/>
            <a:ext cx="4034736" cy="439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6811" y="1628800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б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ез результата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1305634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оложительный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результат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55776" y="98072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84168" y="980728"/>
            <a:ext cx="576064" cy="324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62" y="188640"/>
            <a:ext cx="6851104" cy="7829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«Золотой» ребенок (треугольник)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335529" y="1844824"/>
            <a:ext cx="3528392" cy="3600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546331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учитель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463316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родитель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5551" y="1292820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ребенок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Два типа конфликтных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3657600" cy="31752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Контактный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1628800"/>
            <a:ext cx="3657600" cy="31032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Закрытый для </a:t>
            </a:r>
            <a:r>
              <a:rPr lang="ru-RU" sz="3200" dirty="0" smtClean="0"/>
              <a:t>коммуникации</a:t>
            </a:r>
          </a:p>
          <a:p>
            <a:pPr marL="0" indent="0">
              <a:buNone/>
            </a:pPr>
            <a:r>
              <a:rPr lang="ru-RU" sz="3200" dirty="0" smtClean="0"/>
              <a:t>(можно сделать верным помощником!)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033844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Со всеми </a:t>
            </a:r>
          </a:p>
          <a:p>
            <a:r>
              <a:rPr lang="ru-RU" sz="4000" dirty="0">
                <a:latin typeface="Arial Black" panose="020B0A04020102020204" pitchFamily="34" charset="0"/>
              </a:rPr>
              <a:t>п</a:t>
            </a:r>
            <a:r>
              <a:rPr lang="ru-RU" sz="4000" dirty="0" smtClean="0">
                <a:latin typeface="Arial Black" panose="020B0A04020102020204" pitchFamily="34" charset="0"/>
              </a:rPr>
              <a:t>артнерские </a:t>
            </a:r>
            <a:r>
              <a:rPr lang="ru-RU" sz="4000" dirty="0" smtClean="0">
                <a:latin typeface="Arial Black" panose="020B0A04020102020204" pitchFamily="34" charset="0"/>
              </a:rPr>
              <a:t>отношения!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ush-polimer.ru/img/335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26087"/>
            <a:ext cx="4000112" cy="30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8675" y="476672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Объяснить, что мы помогаем , мы «терапевты</a:t>
            </a:r>
            <a:r>
              <a:rPr lang="ru-RU" sz="3200" dirty="0" smtClean="0"/>
              <a:t>».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Пошаговый выход из проблемы для каждого ученика, </a:t>
            </a:r>
            <a:br>
              <a:rPr lang="ru-RU" sz="3200" dirty="0" smtClean="0"/>
            </a:br>
            <a:r>
              <a:rPr lang="ru-RU" sz="3200" dirty="0" smtClean="0"/>
              <a:t>что бы родители получали полное понимание проблемы.</a:t>
            </a:r>
          </a:p>
          <a:p>
            <a:pPr marL="342900" indent="-34290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21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172200" cy="2053590"/>
          </a:xfrm>
        </p:spPr>
        <p:txBody>
          <a:bodyPr/>
          <a:lstStyle/>
          <a:p>
            <a:r>
              <a:rPr lang="ru-RU" dirty="0" smtClean="0"/>
              <a:t>Работа с личными границами.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348880"/>
            <a:ext cx="6172200" cy="4032870"/>
          </a:xfrm>
        </p:spPr>
        <p:txBody>
          <a:bodyPr>
            <a:noAutofit/>
          </a:bodyPr>
          <a:lstStyle/>
          <a:p>
            <a:r>
              <a:rPr lang="ru-RU" sz="2400" dirty="0" smtClean="0"/>
              <a:t>1.Субординация</a:t>
            </a:r>
          </a:p>
          <a:p>
            <a:r>
              <a:rPr lang="ru-RU" sz="2400" dirty="0" smtClean="0"/>
              <a:t>2.Временные рамки</a:t>
            </a:r>
          </a:p>
          <a:p>
            <a:r>
              <a:rPr lang="ru-RU" sz="2400" dirty="0" smtClean="0"/>
              <a:t>3.Авторитет</a:t>
            </a:r>
          </a:p>
          <a:p>
            <a:r>
              <a:rPr lang="ru-RU" sz="2400" dirty="0" smtClean="0"/>
              <a:t>4.Имя Отчество</a:t>
            </a:r>
          </a:p>
          <a:p>
            <a:r>
              <a:rPr lang="ru-RU" sz="2400" dirty="0" smtClean="0"/>
              <a:t>5.Протоколы</a:t>
            </a:r>
          </a:p>
          <a:p>
            <a:r>
              <a:rPr lang="ru-RU" sz="2400" dirty="0" smtClean="0"/>
              <a:t>6.Уважение</a:t>
            </a:r>
          </a:p>
          <a:p>
            <a:r>
              <a:rPr lang="ru-RU" sz="2400" dirty="0" smtClean="0"/>
              <a:t>7.Спокойствие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46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Чтобы быть хорошим </a:t>
            </a:r>
            <a:br>
              <a:rPr lang="ru-RU" sz="36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36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преподавателем</a:t>
            </a:r>
            <a:br>
              <a:rPr lang="ru-RU" sz="36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Нужно любить то, что преподаешь, </a:t>
            </a:r>
            <a:b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и любить тех,</a:t>
            </a:r>
            <a:b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 кому преподаешь!</a:t>
            </a:r>
            <a:b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sz="3600" cap="none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</a:rPr>
              <a:t>В.Ключевский</a:t>
            </a:r>
            <a:r>
              <a:rPr lang="ru-RU" sz="28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314" y="18864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ВОЛШЕБНЫЙ МЕШОЧЕК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798"/>
            <a:ext cx="4672757" cy="467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0137"/>
            <a:ext cx="2585864" cy="16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6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252402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66407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27" y="3140968"/>
            <a:ext cx="3160713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3775"/>
            <a:ext cx="806489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Arial Black" panose="020B0A04020102020204" pitchFamily="34" charset="0"/>
              </a:rPr>
              <a:t>Авторитет учителя 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780928"/>
            <a:ext cx="3657600" cy="3391272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Компетентность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04048" y="2708920"/>
            <a:ext cx="3657600" cy="3391272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Умение выстраивать отношения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1720" y="1486775"/>
            <a:ext cx="79208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56176" y="1486775"/>
            <a:ext cx="792088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608263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Взаимодействие с родителями</a:t>
            </a:r>
            <a:br>
              <a:rPr lang="ru-RU" sz="32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Помощь в организации</a:t>
            </a: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мероприятий</a:t>
            </a: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Совместные поездки </a:t>
            </a: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и экскурсии</a:t>
            </a: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Помощь в кабинете </a:t>
            </a: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Отсутствие жалоб</a:t>
            </a: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Помощь и поддержка</a:t>
            </a:r>
          </a:p>
          <a:p>
            <a:pPr marL="0" indent="0">
              <a:buNone/>
            </a:pP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Все ляжет </a:t>
            </a:r>
          </a:p>
          <a:p>
            <a:pPr marL="0" indent="0">
              <a:buNone/>
            </a:pP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на ваши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плечи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Жалобы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конфликты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разборки 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стрессы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отсутствие поддержки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есть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нет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Три кита эффективной работы</a:t>
            </a:r>
            <a:br>
              <a:rPr lang="ru-RU" sz="32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 родителями</a:t>
            </a:r>
            <a:r>
              <a:rPr lang="ru-RU" sz="32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2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Родительские собрания </a:t>
            </a:r>
          </a:p>
          <a:p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консультации</a:t>
            </a:r>
          </a:p>
          <a:p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Очная коммуникация , чаты,</a:t>
            </a:r>
          </a:p>
          <a:p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конференции</a:t>
            </a:r>
          </a:p>
          <a:p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3.Организация совместной</a:t>
            </a:r>
          </a:p>
          <a:p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деятельности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Кит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6681"/>
            <a:ext cx="4785631" cy="19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58596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3665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Тематические родительские собрания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(примерные темы)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1.Трудности 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адаптационного периода первоклассников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2.Причины и последствия детской агрессии. Правила общения детей в школе и дома.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3.Поощрение и наказание детей в семье. Помощь родителей при выполнении д/з.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4.Особенности обучения в 4-м выпускном классе. Составление общих задач и целей воспитания.</a:t>
            </a:r>
            <a:endParaRPr lang="ru-RU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172200" cy="13903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«Фишки» для родительского собрания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556792"/>
            <a:ext cx="6172200" cy="38100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1.Позитивное приглашение (интрига, видео приглашение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2.Знакомство-паутинка.</a:t>
            </a:r>
            <a:endParaRPr lang="ru-RU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.Видео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 пожеланиями детей , или для детей.</a:t>
            </a:r>
          </a:p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.Групповая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работа (</a:t>
            </a:r>
            <a:r>
              <a:rPr lang="ru-RU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сиквейн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мозговой штурм –прорабатываем ситуации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5.Вовлечение родителей в предстоящее мероприятие.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880320" cy="21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507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РАБОТА С РОДИТЕЛЯМИ  (Родительские собрания, чаты, конфликты, способы взаимодействия)</vt:lpstr>
      <vt:lpstr>Чтобы быть хорошим  преподавателем Нужно любить то, что преподаешь,  и любить тех,  кому преподаешь! В.Ключевский </vt:lpstr>
      <vt:lpstr>Презентация PowerPoint</vt:lpstr>
      <vt:lpstr>Авторитет учителя </vt:lpstr>
      <vt:lpstr>Взаимодействие с родителями </vt:lpstr>
      <vt:lpstr>Три кита эффективной работы с родителями </vt:lpstr>
      <vt:lpstr>Презентация PowerPoint</vt:lpstr>
      <vt:lpstr>Тематические родительские собрания</vt:lpstr>
      <vt:lpstr>«Фишки» для родительского собрания</vt:lpstr>
      <vt:lpstr>Как повысить посещаемость родительских собраний?</vt:lpstr>
      <vt:lpstr>Онлайн-собрание </vt:lpstr>
      <vt:lpstr>Презентация PowerPoint</vt:lpstr>
      <vt:lpstr>Информирование родителей</vt:lpstr>
      <vt:lpstr>Родительские чаты</vt:lpstr>
      <vt:lpstr>Общение в чатах (см. пособие)</vt:lpstr>
      <vt:lpstr>«Золотой» ребенок (треугольник)</vt:lpstr>
      <vt:lpstr>Два типа конфликтных родителей</vt:lpstr>
      <vt:lpstr>Презентация PowerPoint</vt:lpstr>
      <vt:lpstr>Работа с личными границами.</vt:lpstr>
      <vt:lpstr>ВОЛШЕБНЫЙ МЕШОЧЕК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Ксюша</cp:lastModifiedBy>
  <cp:revision>18</cp:revision>
  <dcterms:created xsi:type="dcterms:W3CDTF">2021-01-31T06:47:29Z</dcterms:created>
  <dcterms:modified xsi:type="dcterms:W3CDTF">2022-06-05T01:50:13Z</dcterms:modified>
</cp:coreProperties>
</file>