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2" r:id="rId5"/>
    <p:sldId id="260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1B56C-E49C-4141-930F-099AE8428B27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AA9E-95F9-4A49-AC36-A83CFB699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3AA9E-95F9-4A49-AC36-A83CFB699B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13E9-098E-47F5-875C-A4F5F2DBCEB2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1417-B8B5-479E-9DB1-2D3439566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Использование </a:t>
            </a:r>
            <a:r>
              <a:rPr lang="ru-RU" sz="3600" b="1" dirty="0"/>
              <a:t>приёмов театральной </a:t>
            </a:r>
            <a:r>
              <a:rPr lang="ru-RU" sz="3600" b="1" dirty="0" smtClean="0"/>
              <a:t> педагогики   </a:t>
            </a:r>
            <a:r>
              <a:rPr lang="ru-RU" sz="3600" b="1" dirty="0"/>
              <a:t>на уроках литературного чтения </a:t>
            </a:r>
            <a:r>
              <a:rPr lang="ru-RU" sz="3600" b="1" dirty="0" smtClean="0"/>
              <a:t>и во внеурочной деятельности в </a:t>
            </a:r>
            <a:r>
              <a:rPr lang="ru-RU" sz="3600" b="1" dirty="0"/>
              <a:t>начальной </a:t>
            </a:r>
            <a:r>
              <a:rPr lang="ru-RU" sz="3600" b="1" dirty="0" smtClean="0"/>
              <a:t>школе для индивидуально-профилактической работы с учащимися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572008"/>
            <a:ext cx="3286148" cy="15716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начальных классов Гимназии «Исток»</a:t>
            </a:r>
          </a:p>
          <a:p>
            <a:r>
              <a:rPr lang="ru-RU" dirty="0" smtClean="0"/>
              <a:t> Саленко О. Н. </a:t>
            </a:r>
            <a:endParaRPr lang="ru-RU" dirty="0"/>
          </a:p>
        </p:txBody>
      </p:sp>
      <p:pic>
        <p:nvPicPr>
          <p:cNvPr id="1026" name="Picture 2" descr="G:\в ур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5715040" cy="3605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Основная цель- </a:t>
            </a:r>
            <a:r>
              <a:rPr lang="ru-RU" dirty="0"/>
              <a:t>это </a:t>
            </a:r>
            <a:r>
              <a:rPr lang="ru-RU" dirty="0" smtClean="0"/>
              <a:t>формирование гармоничной личности </a:t>
            </a:r>
            <a:r>
              <a:rPr lang="ru-RU" dirty="0"/>
              <a:t>и </a:t>
            </a:r>
            <a:r>
              <a:rPr lang="ru-RU" dirty="0" smtClean="0"/>
              <a:t>создание благоприятных условий для раскрытия дремлющих способностей ребенка.</a:t>
            </a:r>
            <a:endParaRPr lang="ru-RU" dirty="0"/>
          </a:p>
          <a:p>
            <a:pPr algn="ctr"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xMBjpk_5y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71744"/>
            <a:ext cx="4038605" cy="41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</a:t>
            </a:r>
            <a:r>
              <a:rPr lang="ru-RU" b="1" dirty="0" smtClean="0"/>
              <a:t>еатральная педагогика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Создает предпосылки для многостороннего развития личности ребенка.</a:t>
            </a:r>
          </a:p>
          <a:p>
            <a:r>
              <a:rPr lang="ru-RU" dirty="0" smtClean="0"/>
              <a:t>Развивает </a:t>
            </a:r>
            <a:r>
              <a:rPr lang="ru-RU" dirty="0"/>
              <a:t>внимание, мышление, память, самостоятельность.</a:t>
            </a:r>
          </a:p>
          <a:p>
            <a:r>
              <a:rPr lang="ru-RU" dirty="0" smtClean="0"/>
              <a:t>Расширяет </a:t>
            </a:r>
            <a:r>
              <a:rPr lang="ru-RU" dirty="0"/>
              <a:t>знания детей.</a:t>
            </a:r>
          </a:p>
          <a:p>
            <a:r>
              <a:rPr lang="ru-RU" dirty="0" smtClean="0"/>
              <a:t>Оттачивает </a:t>
            </a:r>
            <a:r>
              <a:rPr lang="ru-RU" dirty="0"/>
              <a:t>их речь.</a:t>
            </a:r>
          </a:p>
          <a:p>
            <a:r>
              <a:rPr lang="ru-RU" dirty="0" smtClean="0"/>
              <a:t>Прививает </a:t>
            </a:r>
            <a:r>
              <a:rPr lang="ru-RU" dirty="0"/>
              <a:t>любовь к литературе.</a:t>
            </a:r>
          </a:p>
          <a:p>
            <a:r>
              <a:rPr lang="ru-RU" dirty="0" smtClean="0"/>
              <a:t>Повышает </a:t>
            </a:r>
            <a:r>
              <a:rPr lang="ru-RU" dirty="0"/>
              <a:t>общую культуру ребят.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u="sng" dirty="0" smtClean="0"/>
              <a:t>Театрализация</a:t>
            </a:r>
            <a:r>
              <a:rPr lang="ru-RU" sz="3600" dirty="0" smtClean="0"/>
              <a:t> - методический прием, предполагающий введение в урок заранее подготовленных элементов театрального действия, оформления, при котором заранее подготовленные ученики появляются в классе с элементами костюма героя, произносят наиболее выразительные его реплики.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ыст\фот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916" cy="3905277"/>
          </a:xfrm>
          <a:prstGeom prst="rect">
            <a:avLst/>
          </a:prstGeom>
          <a:noFill/>
        </p:spPr>
      </p:pic>
      <p:pic>
        <p:nvPicPr>
          <p:cNvPr id="2051" name="Picture 3" descr="C:\Users\1\Desktop\FWEqmwSiq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9716"/>
            <a:ext cx="4786314" cy="3368283"/>
          </a:xfrm>
          <a:prstGeom prst="rect">
            <a:avLst/>
          </a:prstGeom>
          <a:noFill/>
        </p:spPr>
      </p:pic>
      <p:pic>
        <p:nvPicPr>
          <p:cNvPr id="2052" name="Picture 4" descr="C:\Users\1\Desktop\xrta5CdIjx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59720"/>
            <a:ext cx="4572000" cy="3398280"/>
          </a:xfrm>
          <a:prstGeom prst="rect">
            <a:avLst/>
          </a:prstGeom>
          <a:noFill/>
        </p:spPr>
      </p:pic>
      <p:pic>
        <p:nvPicPr>
          <p:cNvPr id="2053" name="Picture 5" descr="C:\Users\1\Desktop\hello_html_m78252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1101" y="428604"/>
            <a:ext cx="3202899" cy="291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Использование  приема </a:t>
            </a:r>
            <a:r>
              <a:rPr lang="ru-RU" dirty="0" smtClean="0"/>
              <a:t> инсценировки(театрализации) </a:t>
            </a:r>
            <a:r>
              <a:rPr lang="ru-RU" dirty="0"/>
              <a:t> способствует  эмоционально-образной форме урока. Подготовка и проведение такого урока многосторонне приобщает детей к творчеству.</a:t>
            </a:r>
          </a:p>
          <a:p>
            <a:r>
              <a:rPr lang="ru-RU" dirty="0"/>
              <a:t>Прием </a:t>
            </a:r>
            <a:r>
              <a:rPr lang="ru-RU" dirty="0" smtClean="0"/>
              <a:t>инсценировки  </a:t>
            </a:r>
            <a:r>
              <a:rPr lang="ru-RU" dirty="0"/>
              <a:t>– один из эффективных способов зримо увидеть содержание литературного произведения, развить воображение, без которого невозможно восприятие художественной литературы.</a:t>
            </a:r>
          </a:p>
          <a:p>
            <a:r>
              <a:rPr lang="ru-RU" dirty="0"/>
              <a:t> Общение с высокой литературой учит бережному отношению к наследию культуры. Нельзя недооценивать приём театрализации в социализации, воспитании патриотизма, гражданственности и формировании толерантности учащихся.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выст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802"/>
            <a:ext cx="4000528" cy="5657198"/>
          </a:xfrm>
          <a:prstGeom prst="rect">
            <a:avLst/>
          </a:prstGeom>
          <a:noFill/>
        </p:spPr>
      </p:pic>
      <p:pic>
        <p:nvPicPr>
          <p:cNvPr id="3075" name="Picture 3" descr="C:\Users\1\Desktop\1003278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006" y="1190608"/>
            <a:ext cx="4792994" cy="566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90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приёмов театральной  педагогики   на уроках литературного чтения и во внеурочной деятельности в начальной школе для индивидуально-профилактической работы с учащимися</vt:lpstr>
      <vt:lpstr>Слайд 2</vt:lpstr>
      <vt:lpstr>Театральная педагогика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Использования приёмов театральной педагогики  педагогики на уроках литературного чтения в начальной школе</dc:title>
  <dc:creator>Sofi_1</dc:creator>
  <cp:lastModifiedBy>Sofi_1</cp:lastModifiedBy>
  <cp:revision>21</cp:revision>
  <dcterms:created xsi:type="dcterms:W3CDTF">2016-04-13T16:43:15Z</dcterms:created>
  <dcterms:modified xsi:type="dcterms:W3CDTF">2016-04-14T17:47:17Z</dcterms:modified>
</cp:coreProperties>
</file>