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59" r:id="rId4"/>
    <p:sldId id="262" r:id="rId5"/>
    <p:sldId id="261" r:id="rId6"/>
    <p:sldId id="263" r:id="rId7"/>
    <p:sldId id="264" r:id="rId8"/>
    <p:sldId id="258" r:id="rId9"/>
    <p:sldId id="266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D67F50-F370-41F8-B9FC-88CBED5A1A77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2B949D-1A8A-4DFC-A14C-6E60679B69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D67F50-F370-41F8-B9FC-88CBED5A1A77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2B949D-1A8A-4DFC-A14C-6E60679B69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D67F50-F370-41F8-B9FC-88CBED5A1A77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2B949D-1A8A-4DFC-A14C-6E60679B69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D67F50-F370-41F8-B9FC-88CBED5A1A77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2B949D-1A8A-4DFC-A14C-6E60679B69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D67F50-F370-41F8-B9FC-88CBED5A1A77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2B949D-1A8A-4DFC-A14C-6E60679B69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D67F50-F370-41F8-B9FC-88CBED5A1A77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2B949D-1A8A-4DFC-A14C-6E60679B69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D67F50-F370-41F8-B9FC-88CBED5A1A77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2B949D-1A8A-4DFC-A14C-6E60679B69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D67F50-F370-41F8-B9FC-88CBED5A1A77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2B949D-1A8A-4DFC-A14C-6E60679B69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D67F50-F370-41F8-B9FC-88CBED5A1A77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2B949D-1A8A-4DFC-A14C-6E60679B69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D67F50-F370-41F8-B9FC-88CBED5A1A77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2B949D-1A8A-4DFC-A14C-6E60679B69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D67F50-F370-41F8-B9FC-88CBED5A1A77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2B949D-1A8A-4DFC-A14C-6E60679B69F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9D67F50-F370-41F8-B9FC-88CBED5A1A77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C2B949D-1A8A-4DFC-A14C-6E60679B69F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&#1073;&#1072;&#1088;&#1072;&#1073;&#1072;&#1085;.mp3" TargetMode="External"/><Relationship Id="rId13" Type="http://schemas.openxmlformats.org/officeDocument/2006/relationships/hyperlink" Target="tamburine-polumesyac.mp3" TargetMode="External"/><Relationship Id="rId3" Type="http://schemas.openxmlformats.org/officeDocument/2006/relationships/image" Target="../media/image11.jpeg"/><Relationship Id="rId7" Type="http://schemas.openxmlformats.org/officeDocument/2006/relationships/hyperlink" Target="&#1082;&#1072;&#1089;&#1090;&#1072;&#1085;&#1100;&#1077;&#1090;&#1099;.mp3" TargetMode="External"/><Relationship Id="rId12" Type="http://schemas.openxmlformats.org/officeDocument/2006/relationships/hyperlink" Target="&#1055;&#1072;&#1085;%20&#1060;&#1083;&#1077;&#1081;&#1090;&#1072;%20-%20&#1060;&#1083;&#1077;&#1081;&#1090;&#1072;_(Audio-VK4.ru).mp3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hyperlink" Target="&#1052;&#1091;&#1079;&#1099;&#1082;&#1072;%20&#1042;&#1077;&#1090;&#1088;&#1072;%20-%20&#1055;&#1091;&#1089;&#1090;&#1086;&#1090;&#1072;_(Inkompmusic.ru).mp3" TargetMode="External"/><Relationship Id="rId5" Type="http://schemas.openxmlformats.org/officeDocument/2006/relationships/image" Target="../media/image13.jpeg"/><Relationship Id="rId15" Type="http://schemas.openxmlformats.org/officeDocument/2006/relationships/hyperlink" Target="&#1084;&#1072;&#1088;&#1072;&#1082;&#1072;&#1089;&#1099;.mp3" TargetMode="External"/><Relationship Id="rId10" Type="http://schemas.openxmlformats.org/officeDocument/2006/relationships/image" Target="../media/image15.png"/><Relationship Id="rId4" Type="http://schemas.openxmlformats.org/officeDocument/2006/relationships/image" Target="../media/image12.jpeg"/><Relationship Id="rId9" Type="http://schemas.openxmlformats.org/officeDocument/2006/relationships/hyperlink" Target="&#1082;&#1086;&#1083;&#1086;&#1090;&#1091;&#1096;&#1082;&#1072;.mp3" TargetMode="External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Za\Desktop\tri-ko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3" y="11266"/>
            <a:ext cx="9218903" cy="540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972" y="4653136"/>
            <a:ext cx="8989524" cy="2204864"/>
          </a:xfrm>
          <a:prstGeom prst="cloud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ДЕТСКОМ САДУ</a:t>
            </a:r>
            <a:endParaRPr lang="ru-RU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820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ДО СВИДАНИЯ!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MaZa\Desktop\1\eep49uoz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24" y="260648"/>
            <a:ext cx="8704967" cy="4896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446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Za\Desktop\1\_O9xstdDXEo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1" t="1233" r="11602" b="7128"/>
          <a:stretch/>
        </p:blipFill>
        <p:spPr bwMode="auto">
          <a:xfrm>
            <a:off x="107504" y="332656"/>
            <a:ext cx="8856984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07288" cy="66182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Здравствуйте, ребята!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068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4983480"/>
            <a:ext cx="5987008" cy="1051560"/>
          </a:xfrm>
        </p:spPr>
        <p:txBody>
          <a:bodyPr>
            <a:noAutofit/>
          </a:bodyPr>
          <a:lstStyle/>
          <a:p>
            <a:pPr algn="r"/>
            <a:r>
              <a:rPr lang="ru-RU" sz="6600" dirty="0" smtClean="0">
                <a:solidFill>
                  <a:srgbClr val="FF0000"/>
                </a:solidFill>
              </a:rPr>
              <a:t>Завтрак </a:t>
            </a:r>
            <a:endParaRPr lang="ru-RU" sz="66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MaZa\Desktop\1\maxresdefault (8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04"/>
          <a:stretch/>
        </p:blipFill>
        <p:spPr bwMode="auto">
          <a:xfrm>
            <a:off x="1475656" y="476672"/>
            <a:ext cx="7476819" cy="4752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aZa\Desktop\1\Karamelka-primer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87503"/>
            <a:ext cx="2592288" cy="36704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58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445224"/>
            <a:ext cx="8183880" cy="936104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Любимые игры</a:t>
            </a:r>
            <a:endParaRPr lang="ru-RU" sz="66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MaZa\Desktop\1\mqdefault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0" r="1581" b="7607"/>
          <a:stretch/>
        </p:blipFill>
        <p:spPr bwMode="auto">
          <a:xfrm>
            <a:off x="333320" y="279605"/>
            <a:ext cx="4215324" cy="2488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aZa\Desktop\1\5c1249ad172fba491cf9643c5a4455c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9" t="6715"/>
          <a:stretch/>
        </p:blipFill>
        <p:spPr bwMode="auto">
          <a:xfrm>
            <a:off x="4601553" y="3100584"/>
            <a:ext cx="4354480" cy="24942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aZa\Desktop\1\19619853_bi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6" r="3274" b="3885"/>
          <a:stretch/>
        </p:blipFill>
        <p:spPr bwMode="auto">
          <a:xfrm>
            <a:off x="4636755" y="188640"/>
            <a:ext cx="4225638" cy="25793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MaZa\Desktop\1\maxresdefault (6)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8" r="6407" b="6605"/>
          <a:stretch/>
        </p:blipFill>
        <p:spPr bwMode="auto">
          <a:xfrm>
            <a:off x="323528" y="3100584"/>
            <a:ext cx="4176464" cy="24942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88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1" y="5416496"/>
            <a:ext cx="3911071" cy="103684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Музыкальные инструменты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MaZa\Desktop\instrument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44" y="617593"/>
            <a:ext cx="2808312" cy="17157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Za\Desktop\instrument2_thumb_w409_h25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6" t="61206" r="28812" b="-923"/>
          <a:stretch/>
        </p:blipFill>
        <p:spPr bwMode="auto">
          <a:xfrm>
            <a:off x="5589595" y="561270"/>
            <a:ext cx="2866682" cy="15481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aZa\Desktop\instrument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075" y="2352543"/>
            <a:ext cx="2615952" cy="1745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aZa\Desktop\instrument3_thumb_w409_h25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3" t="12961" r="9629" b="7912"/>
          <a:stretch/>
        </p:blipFill>
        <p:spPr bwMode="auto">
          <a:xfrm>
            <a:off x="591281" y="2948824"/>
            <a:ext cx="2798619" cy="18842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aZa\Desktop\instrument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474" y="987443"/>
            <a:ext cx="1951037" cy="14573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hlinkClick r:id="rId7" action="ppaction://hlinkfile"/>
          </p:cNvPr>
          <p:cNvSpPr/>
          <p:nvPr/>
        </p:nvSpPr>
        <p:spPr>
          <a:xfrm>
            <a:off x="3507610" y="2444768"/>
            <a:ext cx="1881901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</a:t>
            </a:r>
            <a:r>
              <a:rPr lang="ru-RU" dirty="0" smtClean="0"/>
              <a:t>астаньеты</a:t>
            </a:r>
            <a:endParaRPr lang="ru-RU" dirty="0"/>
          </a:p>
        </p:txBody>
      </p:sp>
      <p:sp>
        <p:nvSpPr>
          <p:cNvPr id="10" name="Прямоугольник 9">
            <a:hlinkClick r:id="rId8" action="ppaction://hlinkfile"/>
          </p:cNvPr>
          <p:cNvSpPr/>
          <p:nvPr/>
        </p:nvSpPr>
        <p:spPr>
          <a:xfrm>
            <a:off x="638316" y="4328987"/>
            <a:ext cx="1881901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Б</a:t>
            </a:r>
            <a:r>
              <a:rPr lang="ru-RU" dirty="0" smtClean="0"/>
              <a:t>арабан</a:t>
            </a:r>
            <a:endParaRPr lang="ru-RU" dirty="0"/>
          </a:p>
        </p:txBody>
      </p:sp>
      <p:sp>
        <p:nvSpPr>
          <p:cNvPr id="11" name="Прямоугольник 10">
            <a:hlinkClick r:id="rId9" action="ppaction://hlinkfile"/>
          </p:cNvPr>
          <p:cNvSpPr/>
          <p:nvPr/>
        </p:nvSpPr>
        <p:spPr>
          <a:xfrm>
            <a:off x="5867075" y="3651429"/>
            <a:ext cx="1881901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</a:t>
            </a:r>
            <a:r>
              <a:rPr lang="ru-RU" dirty="0" smtClean="0"/>
              <a:t>олотушка</a:t>
            </a:r>
            <a:endParaRPr lang="ru-RU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870" y="3521657"/>
            <a:ext cx="2159778" cy="13201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403513" y="4776566"/>
            <a:ext cx="2485215" cy="639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1" action="ppaction://hlinkfile"/>
              </a:rPr>
              <a:t>Колокольчики</a:t>
            </a:r>
            <a:r>
              <a:rPr lang="ru-RU" dirty="0" smtClean="0"/>
              <a:t> «музыка ветра»</a:t>
            </a:r>
            <a:endParaRPr lang="ru-RU" dirty="0"/>
          </a:p>
        </p:txBody>
      </p:sp>
      <p:sp>
        <p:nvSpPr>
          <p:cNvPr id="14" name="Прямоугольник 13">
            <a:hlinkClick r:id="rId12" action="ppaction://hlinkfile"/>
          </p:cNvPr>
          <p:cNvSpPr/>
          <p:nvPr/>
        </p:nvSpPr>
        <p:spPr>
          <a:xfrm>
            <a:off x="5560715" y="1605386"/>
            <a:ext cx="1881901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П</a:t>
            </a:r>
            <a:r>
              <a:rPr lang="ru-RU" dirty="0" err="1" smtClean="0"/>
              <a:t>анфлейта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67544" y="1916832"/>
            <a:ext cx="1881901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hlinkClick r:id="rId13" action="ppaction://hlinkfile"/>
              </a:rPr>
              <a:t>Т</a:t>
            </a:r>
            <a:r>
              <a:rPr lang="ru-RU" dirty="0" smtClean="0">
                <a:hlinkClick r:id="rId13" action="ppaction://hlinkfile"/>
              </a:rPr>
              <a:t>амбурин</a:t>
            </a:r>
            <a:endParaRPr lang="ru-RU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312" y="4155485"/>
            <a:ext cx="2922087" cy="18820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Прямоугольник 16">
            <a:hlinkClick r:id="rId15" action="ppaction://hlinkfile"/>
          </p:cNvPr>
          <p:cNvSpPr/>
          <p:nvPr/>
        </p:nvSpPr>
        <p:spPr>
          <a:xfrm>
            <a:off x="5712312" y="5533522"/>
            <a:ext cx="1881901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</a:t>
            </a:r>
            <a:r>
              <a:rPr lang="ru-RU" dirty="0" smtClean="0"/>
              <a:t>аракасы</a:t>
            </a:r>
            <a:endParaRPr lang="ru-RU" dirty="0"/>
          </a:p>
        </p:txBody>
      </p:sp>
      <p:sp>
        <p:nvSpPr>
          <p:cNvPr id="5" name="5-конечная звезда 4">
            <a:hlinkClick r:id="rId12" action="ppaction://hlinkfile"/>
          </p:cNvPr>
          <p:cNvSpPr/>
          <p:nvPr/>
        </p:nvSpPr>
        <p:spPr>
          <a:xfrm>
            <a:off x="7724638" y="1582582"/>
            <a:ext cx="801792" cy="39333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51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Za\Desktop\1\big_1487680027_image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6527" r="21837" b="16389"/>
          <a:stretch/>
        </p:blipFill>
        <p:spPr bwMode="auto">
          <a:xfrm>
            <a:off x="323528" y="188640"/>
            <a:ext cx="8746006" cy="6408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Игры с ветром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58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97152"/>
            <a:ext cx="2304257" cy="151216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Игры котят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MaZa\Desktop\1\maxresdefault (9)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4" t="22490" r="5542" b="11086"/>
          <a:stretch/>
        </p:blipFill>
        <p:spPr bwMode="auto">
          <a:xfrm>
            <a:off x="3419872" y="4116492"/>
            <a:ext cx="5525520" cy="2488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aZa\Desktop\1\18630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1" t="11347" r="5152" b="7845"/>
          <a:stretch/>
        </p:blipFill>
        <p:spPr bwMode="auto">
          <a:xfrm>
            <a:off x="276908" y="332656"/>
            <a:ext cx="7018250" cy="37665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223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541864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Оркестр семьи </a:t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4400" dirty="0" smtClean="0">
                <a:solidFill>
                  <a:srgbClr val="FF0000"/>
                </a:solidFill>
              </a:rPr>
              <a:t>«Котята»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MaZa\Desktop\1\s120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3" t="-498" r="4915" b="9795"/>
          <a:stretch/>
        </p:blipFill>
        <p:spPr bwMode="auto">
          <a:xfrm>
            <a:off x="179512" y="332656"/>
            <a:ext cx="8665398" cy="4896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86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509120"/>
            <a:ext cx="8183880" cy="1462189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МИУ-МИУ-МИУ!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НАМ НРАВИТСЯ ДЕТСКИЙ САД!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MaZa\Desktop\1\bedaecefb0e7f41bc354c6d260595c89ae5c4fd4ba30912aa36f11de4e5a1ab6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5639" r="2692" b="-151"/>
          <a:stretch/>
        </p:blipFill>
        <p:spPr bwMode="auto">
          <a:xfrm>
            <a:off x="395536" y="476672"/>
            <a:ext cx="8241828" cy="4248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7018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204</TotalTime>
  <Words>35</Words>
  <Application>Microsoft Office PowerPoint</Application>
  <PresentationFormat>Экран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Презентация PowerPoint</vt:lpstr>
      <vt:lpstr>Здравствуйте, ребята!</vt:lpstr>
      <vt:lpstr>Завтрак </vt:lpstr>
      <vt:lpstr>Любимые игры</vt:lpstr>
      <vt:lpstr>Музыкальные инструменты</vt:lpstr>
      <vt:lpstr>Игры с ветром</vt:lpstr>
      <vt:lpstr>Игры котят</vt:lpstr>
      <vt:lpstr>Оркестр семьи  «Котята»</vt:lpstr>
      <vt:lpstr>МИУ-МИУ-МИУ! НАМ НРАВИТСЯ ДЕТСКИЙ САД!</vt:lpstr>
      <vt:lpstr>ДО СВИДАНИЯ!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MaZa</dc:creator>
  <cp:lastModifiedBy>MaZa</cp:lastModifiedBy>
  <cp:revision>15</cp:revision>
  <dcterms:created xsi:type="dcterms:W3CDTF">2020-04-28T13:26:13Z</dcterms:created>
  <dcterms:modified xsi:type="dcterms:W3CDTF">2020-05-08T20:33:47Z</dcterms:modified>
</cp:coreProperties>
</file>