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51" y="79271"/>
            <a:ext cx="8920317" cy="66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5191"/>
            <a:ext cx="8418307" cy="63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64" y="34290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7593"/>
            <a:ext cx="8382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59" y="0"/>
            <a:ext cx="9030928" cy="67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18" y="73742"/>
            <a:ext cx="8917857" cy="66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</dc:creator>
  <cp:lastModifiedBy>Анатолий</cp:lastModifiedBy>
  <cp:revision>1</cp:revision>
  <dcterms:created xsi:type="dcterms:W3CDTF">2024-04-24T11:07:16Z</dcterms:created>
  <dcterms:modified xsi:type="dcterms:W3CDTF">2024-04-24T11:17:43Z</dcterms:modified>
</cp:coreProperties>
</file>