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5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8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4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0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1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3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5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9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8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3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761F-954E-498E-963C-C720F148708F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43C7-5700-4F8A-BC0F-E488FE7A0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3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136904" cy="6857999"/>
          </a:xfrm>
        </p:spPr>
        <p:txBody>
          <a:bodyPr/>
          <a:lstStyle/>
          <a:p>
            <a:r>
              <a:rPr lang="ru-RU" dirty="0" smtClean="0"/>
              <a:t>Путешествие в страну финансов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8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8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0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4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9523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0882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3580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4482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933056"/>
            <a:ext cx="310515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3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604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45365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20281"/>
            <a:ext cx="3096344" cy="2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20162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5587" y="2276872"/>
            <a:ext cx="19268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85354"/>
            <a:ext cx="2808312" cy="146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Путешествие в страну финансов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9</cp:revision>
  <dcterms:created xsi:type="dcterms:W3CDTF">2022-04-16T23:10:02Z</dcterms:created>
  <dcterms:modified xsi:type="dcterms:W3CDTF">2022-10-16T08:56:23Z</dcterms:modified>
</cp:coreProperties>
</file>