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Orbitron" panose="020B0604020202020204" charset="0"/>
      <p:regular r:id="rId15"/>
      <p:bold r:id="rId16"/>
    </p:embeddedFont>
    <p:embeddedFont>
      <p:font typeface="Comic Sans MS" panose="030F0702030302020204" pitchFamily="66" charset="0"/>
      <p:regular r:id="rId17"/>
      <p:bold r:id="rId18"/>
      <p:italic r:id="rId19"/>
      <p:boldItalic r:id="rId20"/>
    </p:embeddedFont>
    <p:embeddedFont>
      <p:font typeface="Orbitron Black" panose="020B0604020202020204" charset="0"/>
      <p:bold r:id="rId21"/>
    </p:embeddedFont>
    <p:embeddedFont>
      <p:font typeface="Barlow Condensed" panose="020B0604020202020204" charset="0"/>
      <p:regular r:id="rId22"/>
      <p:bold r:id="rId23"/>
      <p:italic r:id="rId24"/>
      <p:boldItalic r:id="rId25"/>
    </p:embeddedFont>
    <p:embeddedFont>
      <p:font typeface="Bangers" panose="020B0604020202020204" charset="0"/>
      <p:regular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37" y="8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1">
  <p:cSld name="On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5222" y="3246177"/>
            <a:ext cx="1719221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2"/>
          <p:cNvSpPr/>
          <p:nvPr/>
        </p:nvSpPr>
        <p:spPr>
          <a:xfrm>
            <a:off x="532510" y="4981720"/>
            <a:ext cx="1584931" cy="632273"/>
          </a:xfrm>
          <a:custGeom>
            <a:avLst/>
            <a:gdLst/>
            <a:ahLst/>
            <a:cxnLst/>
            <a:rect l="l" t="t" r="r" b="b"/>
            <a:pathLst>
              <a:path w="1584931" h="632273" extrusionOk="0">
                <a:moveTo>
                  <a:pt x="134" y="0"/>
                </a:moveTo>
                <a:lnTo>
                  <a:pt x="792466" y="12564"/>
                </a:lnTo>
                <a:lnTo>
                  <a:pt x="1584931" y="12564"/>
                </a:lnTo>
                <a:cubicBezTo>
                  <a:pt x="1584931" y="273787"/>
                  <a:pt x="1413832" y="512379"/>
                  <a:pt x="1143520" y="628098"/>
                </a:cubicBezTo>
                <a:lnTo>
                  <a:pt x="1132123" y="632273"/>
                </a:lnTo>
                <a:lnTo>
                  <a:pt x="453846" y="632273"/>
                </a:lnTo>
                <a:lnTo>
                  <a:pt x="431035" y="623573"/>
                </a:lnTo>
                <a:cubicBezTo>
                  <a:pt x="161784" y="504022"/>
                  <a:pt x="-5403" y="262080"/>
                  <a:pt x="134" y="0"/>
                </a:cubicBezTo>
                <a:close/>
              </a:path>
            </a:pathLst>
          </a:custGeom>
          <a:solidFill>
            <a:srgbClr val="FF33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1101429" y="4617360"/>
            <a:ext cx="180000" cy="180000"/>
          </a:xfrm>
          <a:prstGeom prst="ellipse">
            <a:avLst/>
          </a:prstGeom>
          <a:solidFill>
            <a:srgbClr val="FF33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1347036" y="4687356"/>
            <a:ext cx="180000" cy="180000"/>
          </a:xfrm>
          <a:prstGeom prst="ellipse">
            <a:avLst/>
          </a:prstGeom>
          <a:solidFill>
            <a:srgbClr val="FF33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1301841" y="4390724"/>
            <a:ext cx="180000" cy="180000"/>
          </a:xfrm>
          <a:prstGeom prst="ellipse">
            <a:avLst/>
          </a:prstGeom>
          <a:solidFill>
            <a:srgbClr val="FF33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 rot="7848787">
            <a:off x="1498832" y="5180909"/>
            <a:ext cx="600933" cy="248765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940061" y="2258618"/>
            <a:ext cx="926012" cy="599540"/>
          </a:xfrm>
          <a:prstGeom prst="cloud">
            <a:avLst/>
          </a:prstGeom>
          <a:solidFill>
            <a:srgbClr val="FF33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1521665" y="1353283"/>
            <a:ext cx="1265089" cy="804057"/>
          </a:xfrm>
          <a:prstGeom prst="cloud">
            <a:avLst/>
          </a:prstGeom>
          <a:solidFill>
            <a:srgbClr val="FF66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2923868" y="1630766"/>
            <a:ext cx="2036923" cy="1255703"/>
          </a:xfrm>
          <a:prstGeom prst="cloud">
            <a:avLst/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4807883" y="1423652"/>
            <a:ext cx="7177640" cy="4446206"/>
          </a:xfrm>
          <a:prstGeom prst="cloud">
            <a:avLst/>
          </a:prstGeom>
          <a:solidFill>
            <a:srgbClr val="FFFF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2">
  <p:cSld name="Two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648545" y="3794305"/>
            <a:ext cx="1719221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/>
          <p:nvPr/>
        </p:nvSpPr>
        <p:spPr>
          <a:xfrm>
            <a:off x="7705514" y="5529848"/>
            <a:ext cx="1584931" cy="632273"/>
          </a:xfrm>
          <a:custGeom>
            <a:avLst/>
            <a:gdLst/>
            <a:ahLst/>
            <a:cxnLst/>
            <a:rect l="l" t="t" r="r" b="b"/>
            <a:pathLst>
              <a:path w="1584931" h="632273" extrusionOk="0">
                <a:moveTo>
                  <a:pt x="134" y="0"/>
                </a:moveTo>
                <a:lnTo>
                  <a:pt x="792466" y="12564"/>
                </a:lnTo>
                <a:lnTo>
                  <a:pt x="1584931" y="12564"/>
                </a:lnTo>
                <a:cubicBezTo>
                  <a:pt x="1584931" y="273787"/>
                  <a:pt x="1413832" y="512379"/>
                  <a:pt x="1143520" y="628098"/>
                </a:cubicBezTo>
                <a:lnTo>
                  <a:pt x="1132123" y="632273"/>
                </a:lnTo>
                <a:lnTo>
                  <a:pt x="453846" y="632273"/>
                </a:lnTo>
                <a:lnTo>
                  <a:pt x="431035" y="623573"/>
                </a:lnTo>
                <a:cubicBezTo>
                  <a:pt x="161784" y="504022"/>
                  <a:pt x="-5403" y="262080"/>
                  <a:pt x="134" y="0"/>
                </a:cubicBezTo>
                <a:close/>
              </a:path>
            </a:pathLst>
          </a:custGeom>
          <a:solidFill>
            <a:srgbClr val="1A4CC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"/>
          <p:cNvSpPr/>
          <p:nvPr/>
        </p:nvSpPr>
        <p:spPr>
          <a:xfrm>
            <a:off x="8274433" y="5165488"/>
            <a:ext cx="180000" cy="180000"/>
          </a:xfrm>
          <a:prstGeom prst="ellipse">
            <a:avLst/>
          </a:prstGeom>
          <a:solidFill>
            <a:srgbClr val="1A4CC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p3"/>
          <p:cNvSpPr/>
          <p:nvPr/>
        </p:nvSpPr>
        <p:spPr>
          <a:xfrm>
            <a:off x="8520040" y="5235484"/>
            <a:ext cx="180000" cy="180000"/>
          </a:xfrm>
          <a:prstGeom prst="ellipse">
            <a:avLst/>
          </a:prstGeom>
          <a:solidFill>
            <a:srgbClr val="1A4CC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3"/>
          <p:cNvSpPr/>
          <p:nvPr/>
        </p:nvSpPr>
        <p:spPr>
          <a:xfrm>
            <a:off x="8474845" y="4938852"/>
            <a:ext cx="180000" cy="180000"/>
          </a:xfrm>
          <a:prstGeom prst="ellipse">
            <a:avLst/>
          </a:prstGeom>
          <a:solidFill>
            <a:srgbClr val="1A4CC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3"/>
          <p:cNvSpPr/>
          <p:nvPr/>
        </p:nvSpPr>
        <p:spPr>
          <a:xfrm rot="7848787">
            <a:off x="8707556" y="5714145"/>
            <a:ext cx="600933" cy="248765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/>
        </p:nvSpPr>
        <p:spPr>
          <a:xfrm rot="10800000">
            <a:off x="10021026" y="4111330"/>
            <a:ext cx="1318829" cy="1669953"/>
          </a:xfrm>
          <a:prstGeom prst="round2SameRect">
            <a:avLst>
              <a:gd name="adj1" fmla="val 9226"/>
              <a:gd name="adj2" fmla="val 0"/>
            </a:avLst>
          </a:prstGeom>
          <a:solidFill>
            <a:srgbClr val="4F2CD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" name="Google Shape;26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41388" y="4062233"/>
            <a:ext cx="2078916" cy="245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05433" y="3560117"/>
            <a:ext cx="1920406" cy="2341067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3"/>
          <p:cNvSpPr/>
          <p:nvPr/>
        </p:nvSpPr>
        <p:spPr>
          <a:xfrm>
            <a:off x="8641897" y="5320582"/>
            <a:ext cx="1677898" cy="1085954"/>
          </a:xfrm>
          <a:custGeom>
            <a:avLst/>
            <a:gdLst/>
            <a:ahLst/>
            <a:cxnLst/>
            <a:rect l="l" t="t" r="r" b="b"/>
            <a:pathLst>
              <a:path w="1677898" h="1085954" extrusionOk="0">
                <a:moveTo>
                  <a:pt x="486663" y="0"/>
                </a:moveTo>
                <a:lnTo>
                  <a:pt x="1186812" y="0"/>
                </a:lnTo>
                <a:lnTo>
                  <a:pt x="1677898" y="933249"/>
                </a:lnTo>
                <a:lnTo>
                  <a:pt x="1677898" y="969336"/>
                </a:lnTo>
                <a:cubicBezTo>
                  <a:pt x="1677898" y="993316"/>
                  <a:pt x="1673038" y="1016161"/>
                  <a:pt x="1664250" y="1036940"/>
                </a:cubicBezTo>
                <a:lnTo>
                  <a:pt x="1631203" y="1085954"/>
                </a:lnTo>
                <a:lnTo>
                  <a:pt x="46695" y="1085954"/>
                </a:lnTo>
                <a:lnTo>
                  <a:pt x="13649" y="1036940"/>
                </a:lnTo>
                <a:cubicBezTo>
                  <a:pt x="4860" y="1016161"/>
                  <a:pt x="0" y="993316"/>
                  <a:pt x="0" y="969336"/>
                </a:cubicBezTo>
                <a:lnTo>
                  <a:pt x="0" y="924840"/>
                </a:lnTo>
                <a:close/>
              </a:path>
            </a:pathLst>
          </a:custGeom>
          <a:solidFill>
            <a:srgbClr val="AD27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" name="Google Shape;29;p3"/>
          <p:cNvGrpSpPr/>
          <p:nvPr/>
        </p:nvGrpSpPr>
        <p:grpSpPr>
          <a:xfrm rot="1245485">
            <a:off x="9923089" y="1741962"/>
            <a:ext cx="1388058" cy="1491167"/>
            <a:chOff x="897802" y="131417"/>
            <a:chExt cx="2987894" cy="3209842"/>
          </a:xfrm>
        </p:grpSpPr>
        <p:sp>
          <p:nvSpPr>
            <p:cNvPr id="30" name="Google Shape;30;p3"/>
            <p:cNvSpPr/>
            <p:nvPr/>
          </p:nvSpPr>
          <p:spPr>
            <a:xfrm rot="8622074">
              <a:off x="908181" y="1208606"/>
              <a:ext cx="2967135" cy="1007706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 rot="5400000">
              <a:off x="894226" y="1245931"/>
              <a:ext cx="2967135" cy="1007706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 rot="-8568811">
              <a:off x="908182" y="1215594"/>
              <a:ext cx="2967135" cy="1007706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2220685" y="1539547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2235452" y="131417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3490290" y="1104911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952393" y="1891724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3199924" y="2564708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1860685" y="2981259"/>
              <a:ext cx="360000" cy="360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" name="Google Shape;39;p3"/>
          <p:cNvSpPr/>
          <p:nvPr/>
        </p:nvSpPr>
        <p:spPr>
          <a:xfrm>
            <a:off x="11218688" y="4621219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"/>
          <p:cNvSpPr/>
          <p:nvPr/>
        </p:nvSpPr>
        <p:spPr>
          <a:xfrm rot="-1650949">
            <a:off x="9977956" y="5474597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" name="Google Shape;41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74299" y="4000937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3"/>
          <p:cNvSpPr/>
          <p:nvPr/>
        </p:nvSpPr>
        <p:spPr>
          <a:xfrm rot="10800000">
            <a:off x="7494918" y="4764083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6239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3"/>
          <p:cNvSpPr/>
          <p:nvPr/>
        </p:nvSpPr>
        <p:spPr>
          <a:xfrm>
            <a:off x="7778448" y="5207202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3">
  <p:cSld name="Three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1535" y="2315673"/>
            <a:ext cx="1719221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4"/>
          <p:cNvSpPr/>
          <p:nvPr/>
        </p:nvSpPr>
        <p:spPr>
          <a:xfrm>
            <a:off x="3208823" y="4051216"/>
            <a:ext cx="1584931" cy="632273"/>
          </a:xfrm>
          <a:custGeom>
            <a:avLst/>
            <a:gdLst/>
            <a:ahLst/>
            <a:cxnLst/>
            <a:rect l="l" t="t" r="r" b="b"/>
            <a:pathLst>
              <a:path w="1584931" h="632273" extrusionOk="0">
                <a:moveTo>
                  <a:pt x="134" y="0"/>
                </a:moveTo>
                <a:lnTo>
                  <a:pt x="792466" y="12564"/>
                </a:lnTo>
                <a:lnTo>
                  <a:pt x="1584931" y="12564"/>
                </a:lnTo>
                <a:cubicBezTo>
                  <a:pt x="1584931" y="273787"/>
                  <a:pt x="1413832" y="512379"/>
                  <a:pt x="1143520" y="628098"/>
                </a:cubicBezTo>
                <a:lnTo>
                  <a:pt x="1132123" y="632273"/>
                </a:lnTo>
                <a:lnTo>
                  <a:pt x="453846" y="632273"/>
                </a:lnTo>
                <a:lnTo>
                  <a:pt x="431035" y="623573"/>
                </a:lnTo>
                <a:cubicBezTo>
                  <a:pt x="161784" y="504022"/>
                  <a:pt x="-5403" y="262080"/>
                  <a:pt x="134" y="0"/>
                </a:cubicBezTo>
                <a:close/>
              </a:path>
            </a:pathLst>
          </a:custGeom>
          <a:solidFill>
            <a:srgbClr val="703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4"/>
          <p:cNvSpPr/>
          <p:nvPr/>
        </p:nvSpPr>
        <p:spPr>
          <a:xfrm>
            <a:off x="3777742" y="3686856"/>
            <a:ext cx="180000" cy="180000"/>
          </a:xfrm>
          <a:prstGeom prst="ellipse">
            <a:avLst/>
          </a:prstGeom>
          <a:solidFill>
            <a:srgbClr val="7030A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4"/>
          <p:cNvSpPr/>
          <p:nvPr/>
        </p:nvSpPr>
        <p:spPr>
          <a:xfrm>
            <a:off x="4023349" y="3756852"/>
            <a:ext cx="180000" cy="180000"/>
          </a:xfrm>
          <a:prstGeom prst="ellipse">
            <a:avLst/>
          </a:prstGeom>
          <a:solidFill>
            <a:srgbClr val="7030A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4"/>
          <p:cNvSpPr/>
          <p:nvPr/>
        </p:nvSpPr>
        <p:spPr>
          <a:xfrm>
            <a:off x="3978154" y="3460220"/>
            <a:ext cx="180000" cy="180000"/>
          </a:xfrm>
          <a:prstGeom prst="ellipse">
            <a:avLst/>
          </a:prstGeom>
          <a:solidFill>
            <a:srgbClr val="7030A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0" name="Google Shape;50;p4"/>
          <p:cNvGrpSpPr/>
          <p:nvPr/>
        </p:nvGrpSpPr>
        <p:grpSpPr>
          <a:xfrm>
            <a:off x="165724" y="2521020"/>
            <a:ext cx="4309888" cy="4056761"/>
            <a:chOff x="165724" y="2521020"/>
            <a:chExt cx="4309888" cy="4056761"/>
          </a:xfrm>
        </p:grpSpPr>
        <p:sp>
          <p:nvSpPr>
            <p:cNvPr id="51" name="Google Shape;51;p4"/>
            <p:cNvSpPr/>
            <p:nvPr/>
          </p:nvSpPr>
          <p:spPr>
            <a:xfrm>
              <a:off x="165724" y="6276930"/>
              <a:ext cx="2366141" cy="300851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52;p4"/>
            <p:cNvSpPr/>
            <p:nvPr/>
          </p:nvSpPr>
          <p:spPr>
            <a:xfrm rot="5400000">
              <a:off x="84727" y="4461985"/>
              <a:ext cx="3793367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4"/>
            <p:cNvSpPr/>
            <p:nvPr/>
          </p:nvSpPr>
          <p:spPr>
            <a:xfrm>
              <a:off x="1976605" y="2588161"/>
              <a:ext cx="2499007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4"/>
            <p:cNvSpPr/>
            <p:nvPr/>
          </p:nvSpPr>
          <p:spPr>
            <a:xfrm>
              <a:off x="3351921" y="2521020"/>
              <a:ext cx="180000" cy="180000"/>
            </a:xfrm>
            <a:prstGeom prst="ellipse">
              <a:avLst/>
            </a:prstGeom>
            <a:solidFill>
              <a:schemeClr val="dk1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5" name="Google Shape;55;p4"/>
          <p:cNvSpPr/>
          <p:nvPr/>
        </p:nvSpPr>
        <p:spPr>
          <a:xfrm rot="7848787">
            <a:off x="4175145" y="4250405"/>
            <a:ext cx="600933" cy="248765"/>
          </a:xfrm>
          <a:prstGeom prst="blockArc">
            <a:avLst>
              <a:gd name="adj1" fmla="val 10800000"/>
              <a:gd name="adj2" fmla="val 0"/>
              <a:gd name="adj3" fmla="val 25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4" descr="Fueg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6149" y="497235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4"/>
          <p:cNvSpPr/>
          <p:nvPr/>
        </p:nvSpPr>
        <p:spPr>
          <a:xfrm>
            <a:off x="3657600" y="5886759"/>
            <a:ext cx="667092" cy="691022"/>
          </a:xfrm>
          <a:prstGeom prst="round2SameRect">
            <a:avLst>
              <a:gd name="adj1" fmla="val 50000"/>
              <a:gd name="adj2" fmla="val 23582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4">
  <p:cSld name="Fou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168174" y="3935040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5"/>
          <p:cNvSpPr/>
          <p:nvPr/>
        </p:nvSpPr>
        <p:spPr>
          <a:xfrm rot="10800000">
            <a:off x="8288793" y="4698186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1" name="Google Shape;61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048161" y="3935040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5"/>
          <p:cNvSpPr/>
          <p:nvPr/>
        </p:nvSpPr>
        <p:spPr>
          <a:xfrm rot="10800000">
            <a:off x="9168780" y="4698186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28148" y="3935040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5"/>
          <p:cNvSpPr/>
          <p:nvPr/>
        </p:nvSpPr>
        <p:spPr>
          <a:xfrm rot="10800000">
            <a:off x="10048767" y="4698186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" name="Google Shape;65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815468" y="3935040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5"/>
          <p:cNvSpPr/>
          <p:nvPr/>
        </p:nvSpPr>
        <p:spPr>
          <a:xfrm rot="10800000">
            <a:off x="10936087" y="4698186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7030A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5"/>
          <p:cNvSpPr/>
          <p:nvPr/>
        </p:nvSpPr>
        <p:spPr>
          <a:xfrm>
            <a:off x="7698658" y="4443846"/>
            <a:ext cx="4355354" cy="4949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5"/>
          <p:cNvSpPr/>
          <p:nvPr/>
        </p:nvSpPr>
        <p:spPr>
          <a:xfrm rot="10800000" flipH="1">
            <a:off x="7698658" y="6516390"/>
            <a:ext cx="4305856" cy="589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5"/>
          <p:cNvSpPr/>
          <p:nvPr/>
        </p:nvSpPr>
        <p:spPr>
          <a:xfrm rot="5400000">
            <a:off x="10740006" y="5500117"/>
            <a:ext cx="2082712" cy="4949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5"/>
          <p:cNvSpPr/>
          <p:nvPr/>
        </p:nvSpPr>
        <p:spPr>
          <a:xfrm rot="5400000">
            <a:off x="6900295" y="5469614"/>
            <a:ext cx="2082712" cy="4949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5"/>
          <p:cNvSpPr/>
          <p:nvPr/>
        </p:nvSpPr>
        <p:spPr>
          <a:xfrm>
            <a:off x="8313374" y="3494198"/>
            <a:ext cx="180000" cy="180000"/>
          </a:xfrm>
          <a:prstGeom prst="ellipse">
            <a:avLst/>
          </a:prstGeom>
          <a:solidFill>
            <a:srgbClr val="00B0F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5"/>
          <p:cNvSpPr/>
          <p:nvPr/>
        </p:nvSpPr>
        <p:spPr>
          <a:xfrm>
            <a:off x="8558981" y="3564194"/>
            <a:ext cx="180000" cy="180000"/>
          </a:xfrm>
          <a:prstGeom prst="ellipse">
            <a:avLst/>
          </a:prstGeom>
          <a:solidFill>
            <a:srgbClr val="00B0F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5"/>
          <p:cNvSpPr/>
          <p:nvPr/>
        </p:nvSpPr>
        <p:spPr>
          <a:xfrm>
            <a:off x="8513786" y="3267562"/>
            <a:ext cx="180000" cy="180000"/>
          </a:xfrm>
          <a:prstGeom prst="ellipse">
            <a:avLst/>
          </a:prstGeom>
          <a:solidFill>
            <a:srgbClr val="00B0F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5"/>
          <p:cNvSpPr/>
          <p:nvPr/>
        </p:nvSpPr>
        <p:spPr>
          <a:xfrm>
            <a:off x="8572323" y="5141305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5"/>
          <p:cNvSpPr/>
          <p:nvPr/>
        </p:nvSpPr>
        <p:spPr>
          <a:xfrm>
            <a:off x="9485950" y="5168622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5"/>
          <p:cNvSpPr/>
          <p:nvPr/>
        </p:nvSpPr>
        <p:spPr>
          <a:xfrm>
            <a:off x="10333491" y="5198607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5"/>
          <p:cNvSpPr/>
          <p:nvPr/>
        </p:nvSpPr>
        <p:spPr>
          <a:xfrm>
            <a:off x="11247118" y="5225924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5">
  <p:cSld name="Fiv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Google Shape;79;p6"/>
          <p:cNvCxnSpPr/>
          <p:nvPr/>
        </p:nvCxnSpPr>
        <p:spPr>
          <a:xfrm>
            <a:off x="1606444" y="1381115"/>
            <a:ext cx="929100" cy="300721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grpSp>
        <p:nvGrpSpPr>
          <p:cNvPr id="80" name="Google Shape;80;p6"/>
          <p:cNvGrpSpPr/>
          <p:nvPr/>
        </p:nvGrpSpPr>
        <p:grpSpPr>
          <a:xfrm>
            <a:off x="254215" y="3119656"/>
            <a:ext cx="2266285" cy="3531879"/>
            <a:chOff x="254215" y="3119656"/>
            <a:chExt cx="2266285" cy="3531879"/>
          </a:xfrm>
        </p:grpSpPr>
        <p:sp>
          <p:nvSpPr>
            <p:cNvPr id="81" name="Google Shape;81;p6"/>
            <p:cNvSpPr/>
            <p:nvPr/>
          </p:nvSpPr>
          <p:spPr>
            <a:xfrm>
              <a:off x="254215" y="6465514"/>
              <a:ext cx="2266285" cy="186021"/>
            </a:xfrm>
            <a:prstGeom prst="roundRect">
              <a:avLst>
                <a:gd name="adj" fmla="val 50000"/>
              </a:avLst>
            </a:prstGeom>
            <a:solidFill>
              <a:schemeClr val="dk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6"/>
            <p:cNvSpPr/>
            <p:nvPr/>
          </p:nvSpPr>
          <p:spPr>
            <a:xfrm rot="-5400000" flipH="1">
              <a:off x="-711941" y="5246083"/>
              <a:ext cx="2393143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6"/>
            <p:cNvSpPr/>
            <p:nvPr/>
          </p:nvSpPr>
          <p:spPr>
            <a:xfrm rot="5400000">
              <a:off x="1201253" y="4796833"/>
              <a:ext cx="186021" cy="16632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6"/>
            <p:cNvSpPr/>
            <p:nvPr/>
          </p:nvSpPr>
          <p:spPr>
            <a:xfrm rot="879471">
              <a:off x="507491" y="6060312"/>
              <a:ext cx="257050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6"/>
            <p:cNvSpPr/>
            <p:nvPr/>
          </p:nvSpPr>
          <p:spPr>
            <a:xfrm>
              <a:off x="766143" y="6094465"/>
              <a:ext cx="72000" cy="72000"/>
            </a:xfrm>
            <a:prstGeom prst="ellipse">
              <a:avLst/>
            </a:prstGeom>
            <a:solidFill>
              <a:schemeClr val="dk1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6"/>
            <p:cNvSpPr/>
            <p:nvPr/>
          </p:nvSpPr>
          <p:spPr>
            <a:xfrm>
              <a:off x="838143" y="6112715"/>
              <a:ext cx="326679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6"/>
            <p:cNvSpPr/>
            <p:nvPr/>
          </p:nvSpPr>
          <p:spPr>
            <a:xfrm rot="3998008">
              <a:off x="1254322" y="4671744"/>
              <a:ext cx="229252" cy="171191"/>
            </a:xfrm>
            <a:prstGeom prst="roundRect">
              <a:avLst>
                <a:gd name="adj" fmla="val 16667"/>
              </a:avLst>
            </a:prstGeom>
            <a:solidFill>
              <a:srgbClr val="333539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6"/>
            <p:cNvSpPr/>
            <p:nvPr/>
          </p:nvSpPr>
          <p:spPr>
            <a:xfrm rot="3998008">
              <a:off x="1235823" y="4505317"/>
              <a:ext cx="185970" cy="271371"/>
            </a:xfrm>
            <a:prstGeom prst="roundRect">
              <a:avLst>
                <a:gd name="adj" fmla="val 16667"/>
              </a:avLst>
            </a:prstGeom>
            <a:solidFill>
              <a:srgbClr val="333539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6"/>
            <p:cNvSpPr/>
            <p:nvPr/>
          </p:nvSpPr>
          <p:spPr>
            <a:xfrm rot="3998008">
              <a:off x="556339" y="3221843"/>
              <a:ext cx="391607" cy="257074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A7A80"/>
                </a:gs>
                <a:gs pos="51000">
                  <a:srgbClr val="7A7A80"/>
                </a:gs>
                <a:gs pos="56000">
                  <a:srgbClr val="B1B1B9"/>
                </a:gs>
                <a:gs pos="100000">
                  <a:srgbClr val="D5D5DE"/>
                </a:gs>
              </a:gsLst>
              <a:lin ang="16200000" scaled="0"/>
            </a:gra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6"/>
            <p:cNvSpPr/>
            <p:nvPr/>
          </p:nvSpPr>
          <p:spPr>
            <a:xfrm rot="3998008">
              <a:off x="451527" y="3812478"/>
              <a:ext cx="1193606" cy="447100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7A7A80"/>
                </a:gs>
                <a:gs pos="51000">
                  <a:srgbClr val="7A7A80"/>
                </a:gs>
                <a:gs pos="56000">
                  <a:srgbClr val="B1B1B9"/>
                </a:gs>
                <a:gs pos="100000">
                  <a:srgbClr val="D5D5DE"/>
                </a:gs>
              </a:gsLst>
              <a:lin ang="16200000" scaled="0"/>
            </a:gra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6"/>
            <p:cNvSpPr/>
            <p:nvPr/>
          </p:nvSpPr>
          <p:spPr>
            <a:xfrm rot="186448">
              <a:off x="461300" y="4053480"/>
              <a:ext cx="326679" cy="45719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92;p6"/>
            <p:cNvSpPr/>
            <p:nvPr/>
          </p:nvSpPr>
          <p:spPr>
            <a:xfrm rot="186448">
              <a:off x="641742" y="3907039"/>
              <a:ext cx="360000" cy="360000"/>
            </a:xfrm>
            <a:prstGeom prst="ellipse">
              <a:avLst/>
            </a:prstGeom>
            <a:solidFill>
              <a:schemeClr val="dk1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93;p6"/>
            <p:cNvSpPr/>
            <p:nvPr/>
          </p:nvSpPr>
          <p:spPr>
            <a:xfrm rot="-6933155">
              <a:off x="642151" y="4030890"/>
              <a:ext cx="264732" cy="170936"/>
            </a:xfrm>
            <a:prstGeom prst="blockArc">
              <a:avLst>
                <a:gd name="adj1" fmla="val 10871917"/>
                <a:gd name="adj2" fmla="val 0"/>
                <a:gd name="adj3" fmla="val 25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4" name="Google Shape;94;p6"/>
          <p:cNvSpPr/>
          <p:nvPr/>
        </p:nvSpPr>
        <p:spPr>
          <a:xfrm rot="1696263">
            <a:off x="1458127" y="1258051"/>
            <a:ext cx="360000" cy="360000"/>
          </a:xfrm>
          <a:prstGeom prst="ellipse">
            <a:avLst/>
          </a:prstGeom>
          <a:solidFill>
            <a:srgbClr val="B4176D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95" name="Google Shape;95;p6"/>
          <p:cNvCxnSpPr>
            <a:stCxn id="94" idx="0"/>
          </p:cNvCxnSpPr>
          <p:nvPr/>
        </p:nvCxnSpPr>
        <p:spPr>
          <a:xfrm rot="10800000" flipH="1">
            <a:off x="1723383" y="808222"/>
            <a:ext cx="261600" cy="4713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6" name="Google Shape;96;p6"/>
          <p:cNvCxnSpPr/>
          <p:nvPr/>
        </p:nvCxnSpPr>
        <p:spPr>
          <a:xfrm rot="10800000" flipH="1">
            <a:off x="1490246" y="1604751"/>
            <a:ext cx="91697" cy="691035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7" name="Google Shape;97;p6"/>
          <p:cNvCxnSpPr>
            <a:endCxn id="94" idx="3"/>
          </p:cNvCxnSpPr>
          <p:nvPr/>
        </p:nvCxnSpPr>
        <p:spPr>
          <a:xfrm rot="10800000" flipH="1">
            <a:off x="836645" y="1489863"/>
            <a:ext cx="629100" cy="1128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98" name="Google Shape;98;p6"/>
          <p:cNvCxnSpPr/>
          <p:nvPr/>
        </p:nvCxnSpPr>
        <p:spPr>
          <a:xfrm>
            <a:off x="1218022" y="909235"/>
            <a:ext cx="289987" cy="386898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9" name="Google Shape;99;p6"/>
          <p:cNvSpPr/>
          <p:nvPr/>
        </p:nvSpPr>
        <p:spPr>
          <a:xfrm rot="1696263">
            <a:off x="713613" y="1527862"/>
            <a:ext cx="180000" cy="180000"/>
          </a:xfrm>
          <a:prstGeom prst="ellipse">
            <a:avLst/>
          </a:prstGeom>
          <a:solidFill>
            <a:srgbClr val="FF0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6"/>
          <p:cNvSpPr/>
          <p:nvPr/>
        </p:nvSpPr>
        <p:spPr>
          <a:xfrm rot="1696263">
            <a:off x="1886053" y="738587"/>
            <a:ext cx="180000" cy="180000"/>
          </a:xfrm>
          <a:prstGeom prst="ellipse">
            <a:avLst/>
          </a:prstGeom>
          <a:solidFill>
            <a:srgbClr val="2481BA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6"/>
          <p:cNvSpPr/>
          <p:nvPr/>
        </p:nvSpPr>
        <p:spPr>
          <a:xfrm rot="1696263">
            <a:off x="2437393" y="1614157"/>
            <a:ext cx="108000" cy="108000"/>
          </a:xfrm>
          <a:prstGeom prst="ellipse">
            <a:avLst/>
          </a:prstGeom>
          <a:solidFill>
            <a:srgbClr val="AD2751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6"/>
          <p:cNvSpPr/>
          <p:nvPr/>
        </p:nvSpPr>
        <p:spPr>
          <a:xfrm rot="1696263">
            <a:off x="1026634" y="695898"/>
            <a:ext cx="252000" cy="252000"/>
          </a:xfrm>
          <a:prstGeom prst="ellipse">
            <a:avLst/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6"/>
          <p:cNvSpPr/>
          <p:nvPr/>
        </p:nvSpPr>
        <p:spPr>
          <a:xfrm rot="1696263">
            <a:off x="1364246" y="2198178"/>
            <a:ext cx="252000" cy="252000"/>
          </a:xfrm>
          <a:prstGeom prst="ellipse">
            <a:avLst/>
          </a:prstGeom>
          <a:solidFill>
            <a:srgbClr val="1A4CC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6">
  <p:cSld name="Six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"/>
          <p:cNvSpPr/>
          <p:nvPr/>
        </p:nvSpPr>
        <p:spPr>
          <a:xfrm rot="-9579550">
            <a:off x="10855933" y="2651732"/>
            <a:ext cx="224337" cy="46516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4176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6" name="Google Shape;106;p7"/>
          <p:cNvGrpSpPr/>
          <p:nvPr/>
        </p:nvGrpSpPr>
        <p:grpSpPr>
          <a:xfrm>
            <a:off x="10681283" y="2129076"/>
            <a:ext cx="694753" cy="1217712"/>
            <a:chOff x="10681283" y="2129076"/>
            <a:chExt cx="694753" cy="1217712"/>
          </a:xfrm>
        </p:grpSpPr>
        <p:sp>
          <p:nvSpPr>
            <p:cNvPr id="107" name="Google Shape;107;p7"/>
            <p:cNvSpPr/>
            <p:nvPr/>
          </p:nvSpPr>
          <p:spPr>
            <a:xfrm rot="1221882">
              <a:off x="10878507" y="2144219"/>
              <a:ext cx="300305" cy="1187426"/>
            </a:xfrm>
            <a:custGeom>
              <a:avLst/>
              <a:gdLst/>
              <a:ahLst/>
              <a:cxnLst/>
              <a:rect l="l" t="t" r="r" b="b"/>
              <a:pathLst>
                <a:path w="297444" h="1176113" extrusionOk="0">
                  <a:moveTo>
                    <a:pt x="90832" y="11688"/>
                  </a:moveTo>
                  <a:cubicBezTo>
                    <a:pt x="108625" y="4162"/>
                    <a:pt x="128187" y="1"/>
                    <a:pt x="148722" y="0"/>
                  </a:cubicBezTo>
                  <a:cubicBezTo>
                    <a:pt x="230859" y="0"/>
                    <a:pt x="297444" y="66585"/>
                    <a:pt x="297444" y="148722"/>
                  </a:cubicBezTo>
                  <a:lnTo>
                    <a:pt x="297444" y="889502"/>
                  </a:lnTo>
                  <a:cubicBezTo>
                    <a:pt x="297444" y="951105"/>
                    <a:pt x="259990" y="1003960"/>
                    <a:pt x="206611" y="1026537"/>
                  </a:cubicBezTo>
                  <a:lnTo>
                    <a:pt x="176750" y="1032566"/>
                  </a:lnTo>
                  <a:lnTo>
                    <a:pt x="176749" y="1143417"/>
                  </a:lnTo>
                  <a:cubicBezTo>
                    <a:pt x="176749" y="1161475"/>
                    <a:pt x="162111" y="1176113"/>
                    <a:pt x="144053" y="1176113"/>
                  </a:cubicBezTo>
                  <a:lnTo>
                    <a:pt x="144054" y="1176112"/>
                  </a:lnTo>
                  <a:cubicBezTo>
                    <a:pt x="125996" y="1176112"/>
                    <a:pt x="111358" y="1161474"/>
                    <a:pt x="111358" y="1143416"/>
                  </a:cubicBezTo>
                  <a:lnTo>
                    <a:pt x="111358" y="1030681"/>
                  </a:lnTo>
                  <a:lnTo>
                    <a:pt x="90833" y="1026537"/>
                  </a:lnTo>
                  <a:cubicBezTo>
                    <a:pt x="37453" y="1003960"/>
                    <a:pt x="0" y="951105"/>
                    <a:pt x="0" y="889502"/>
                  </a:cubicBezTo>
                  <a:lnTo>
                    <a:pt x="0" y="148722"/>
                  </a:lnTo>
                  <a:cubicBezTo>
                    <a:pt x="0" y="87120"/>
                    <a:pt x="37454" y="34265"/>
                    <a:pt x="90832" y="11688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08" name="Google Shape;108;p7"/>
            <p:cNvCxnSpPr/>
            <p:nvPr/>
          </p:nvCxnSpPr>
          <p:spPr>
            <a:xfrm>
              <a:off x="10961536" y="2457519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09" name="Google Shape;109;p7"/>
            <p:cNvCxnSpPr/>
            <p:nvPr/>
          </p:nvCxnSpPr>
          <p:spPr>
            <a:xfrm>
              <a:off x="10907460" y="2609919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10" name="Google Shape;110;p7"/>
            <p:cNvCxnSpPr/>
            <p:nvPr/>
          </p:nvCxnSpPr>
          <p:spPr>
            <a:xfrm>
              <a:off x="10863215" y="2762319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11" name="Google Shape;111;p7"/>
          <p:cNvSpPr/>
          <p:nvPr/>
        </p:nvSpPr>
        <p:spPr>
          <a:xfrm rot="-1444463">
            <a:off x="8275971" y="282594"/>
            <a:ext cx="2902169" cy="2502594"/>
          </a:xfrm>
          <a:prstGeom prst="irregularSeal1">
            <a:avLst/>
          </a:prstGeom>
          <a:solidFill>
            <a:srgbClr val="F5D3F5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2" name="Google Shape;112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67802" y="4034089"/>
            <a:ext cx="2098916" cy="2480538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7"/>
          <p:cNvSpPr/>
          <p:nvPr/>
        </p:nvSpPr>
        <p:spPr>
          <a:xfrm>
            <a:off x="9868311" y="5292437"/>
            <a:ext cx="1694040" cy="1096401"/>
          </a:xfrm>
          <a:custGeom>
            <a:avLst/>
            <a:gdLst/>
            <a:ahLst/>
            <a:cxnLst/>
            <a:rect l="l" t="t" r="r" b="b"/>
            <a:pathLst>
              <a:path w="1677898" h="1085954" extrusionOk="0">
                <a:moveTo>
                  <a:pt x="486663" y="0"/>
                </a:moveTo>
                <a:lnTo>
                  <a:pt x="1186812" y="0"/>
                </a:lnTo>
                <a:lnTo>
                  <a:pt x="1677898" y="933249"/>
                </a:lnTo>
                <a:lnTo>
                  <a:pt x="1677898" y="969336"/>
                </a:lnTo>
                <a:cubicBezTo>
                  <a:pt x="1677898" y="993316"/>
                  <a:pt x="1673038" y="1016161"/>
                  <a:pt x="1664250" y="1036940"/>
                </a:cubicBezTo>
                <a:lnTo>
                  <a:pt x="1631203" y="1085954"/>
                </a:lnTo>
                <a:lnTo>
                  <a:pt x="46695" y="1085954"/>
                </a:lnTo>
                <a:lnTo>
                  <a:pt x="13649" y="1036940"/>
                </a:lnTo>
                <a:cubicBezTo>
                  <a:pt x="4860" y="1016161"/>
                  <a:pt x="0" y="993316"/>
                  <a:pt x="0" y="969336"/>
                </a:cubicBezTo>
                <a:lnTo>
                  <a:pt x="0" y="924840"/>
                </a:lnTo>
                <a:close/>
              </a:path>
            </a:pathLst>
          </a:custGeom>
          <a:solidFill>
            <a:srgbClr val="AD27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7"/>
          <p:cNvSpPr/>
          <p:nvPr/>
        </p:nvSpPr>
        <p:spPr>
          <a:xfrm rot="-1650949">
            <a:off x="11206225" y="5445891"/>
            <a:ext cx="46159" cy="853713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7"/>
          <p:cNvSpPr/>
          <p:nvPr/>
        </p:nvSpPr>
        <p:spPr>
          <a:xfrm rot="1318114">
            <a:off x="10949057" y="1914981"/>
            <a:ext cx="643067" cy="434319"/>
          </a:xfrm>
          <a:custGeom>
            <a:avLst/>
            <a:gdLst/>
            <a:ahLst/>
            <a:cxnLst/>
            <a:rect l="l" t="t" r="r" b="b"/>
            <a:pathLst>
              <a:path w="687816" h="465810" extrusionOk="0">
                <a:moveTo>
                  <a:pt x="0" y="382820"/>
                </a:moveTo>
                <a:lnTo>
                  <a:pt x="0" y="382820"/>
                </a:lnTo>
                <a:lnTo>
                  <a:pt x="0" y="382821"/>
                </a:lnTo>
                <a:close/>
                <a:moveTo>
                  <a:pt x="223252" y="32808"/>
                </a:moveTo>
                <a:cubicBezTo>
                  <a:pt x="311677" y="-17025"/>
                  <a:pt x="427948" y="-10192"/>
                  <a:pt x="509192" y="54014"/>
                </a:cubicBezTo>
                <a:cubicBezTo>
                  <a:pt x="575757" y="106619"/>
                  <a:pt x="602652" y="184406"/>
                  <a:pt x="588871" y="257195"/>
                </a:cubicBezTo>
                <a:lnTo>
                  <a:pt x="575774" y="299832"/>
                </a:lnTo>
                <a:lnTo>
                  <a:pt x="604827" y="299832"/>
                </a:lnTo>
                <a:cubicBezTo>
                  <a:pt x="650661" y="299832"/>
                  <a:pt x="687816" y="336987"/>
                  <a:pt x="687816" y="382821"/>
                </a:cubicBezTo>
                <a:lnTo>
                  <a:pt x="687815" y="382821"/>
                </a:lnTo>
                <a:cubicBezTo>
                  <a:pt x="687815" y="428655"/>
                  <a:pt x="650660" y="465810"/>
                  <a:pt x="604826" y="465810"/>
                </a:cubicBezTo>
                <a:lnTo>
                  <a:pt x="82989" y="465809"/>
                </a:lnTo>
                <a:cubicBezTo>
                  <a:pt x="48614" y="465809"/>
                  <a:pt x="19120" y="444909"/>
                  <a:pt x="6522" y="415123"/>
                </a:cubicBezTo>
                <a:lnTo>
                  <a:pt x="0" y="382820"/>
                </a:lnTo>
                <a:lnTo>
                  <a:pt x="6522" y="350518"/>
                </a:lnTo>
                <a:cubicBezTo>
                  <a:pt x="19120" y="320732"/>
                  <a:pt x="48613" y="299832"/>
                  <a:pt x="82989" y="299832"/>
                </a:cubicBezTo>
                <a:lnTo>
                  <a:pt x="126743" y="299832"/>
                </a:lnTo>
                <a:lnTo>
                  <a:pt x="114023" y="262572"/>
                </a:lnTo>
                <a:cubicBezTo>
                  <a:pt x="97929" y="190109"/>
                  <a:pt x="122351" y="111727"/>
                  <a:pt x="187243" y="57633"/>
                </a:cubicBezTo>
                <a:cubicBezTo>
                  <a:pt x="198555" y="48203"/>
                  <a:pt x="210620" y="39927"/>
                  <a:pt x="223252" y="32808"/>
                </a:cubicBezTo>
                <a:close/>
              </a:path>
            </a:pathLst>
          </a:custGeom>
          <a:solidFill>
            <a:srgbClr val="F4A9D2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7"/>
          <p:cNvSpPr/>
          <p:nvPr/>
        </p:nvSpPr>
        <p:spPr>
          <a:xfrm rot="-2132355">
            <a:off x="10636979" y="3568924"/>
            <a:ext cx="273587" cy="268025"/>
          </a:xfrm>
          <a:prstGeom prst="teardrop">
            <a:avLst>
              <a:gd name="adj" fmla="val 123913"/>
            </a:avLst>
          </a:prstGeom>
          <a:solidFill>
            <a:srgbClr val="6417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7">
  <p:cSld name="Seven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oogle Shape;118;p8"/>
          <p:cNvGrpSpPr/>
          <p:nvPr/>
        </p:nvGrpSpPr>
        <p:grpSpPr>
          <a:xfrm rot="2859721">
            <a:off x="336914" y="40561"/>
            <a:ext cx="4366482" cy="4350045"/>
            <a:chOff x="457865" y="333579"/>
            <a:chExt cx="2239011" cy="2230582"/>
          </a:xfrm>
        </p:grpSpPr>
        <p:sp>
          <p:nvSpPr>
            <p:cNvPr id="119" name="Google Shape;119;p8"/>
            <p:cNvSpPr/>
            <p:nvPr/>
          </p:nvSpPr>
          <p:spPr>
            <a:xfrm rot="9867559">
              <a:off x="515384" y="1068657"/>
              <a:ext cx="2113384" cy="717753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8"/>
            <p:cNvSpPr/>
            <p:nvPr/>
          </p:nvSpPr>
          <p:spPr>
            <a:xfrm rot="6645485">
              <a:off x="496667" y="1089994"/>
              <a:ext cx="2113384" cy="717753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8"/>
            <p:cNvSpPr/>
            <p:nvPr/>
          </p:nvSpPr>
          <p:spPr>
            <a:xfrm rot="-7323326">
              <a:off x="513621" y="1073312"/>
              <a:ext cx="2113384" cy="717753"/>
            </a:xfrm>
            <a:prstGeom prst="roundRect">
              <a:avLst>
                <a:gd name="adj" fmla="val 50000"/>
              </a:avLst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8"/>
            <p:cNvSpPr/>
            <p:nvPr/>
          </p:nvSpPr>
          <p:spPr>
            <a:xfrm rot="1245485">
              <a:off x="1448031" y="1306303"/>
              <a:ext cx="256415" cy="256415"/>
            </a:xfrm>
            <a:prstGeom prst="ellipse">
              <a:avLst/>
            </a:prstGeom>
            <a:solidFill>
              <a:srgbClr val="AD2751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8"/>
            <p:cNvSpPr/>
            <p:nvPr/>
          </p:nvSpPr>
          <p:spPr>
            <a:xfrm rot="1245485">
              <a:off x="1813339" y="372177"/>
              <a:ext cx="256415" cy="256415"/>
            </a:xfrm>
            <a:prstGeom prst="ellipse">
              <a:avLst/>
            </a:prstGeom>
            <a:solidFill>
              <a:srgbClr val="B4176D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8"/>
            <p:cNvSpPr/>
            <p:nvPr/>
          </p:nvSpPr>
          <p:spPr>
            <a:xfrm rot="1245485">
              <a:off x="2403344" y="1337326"/>
              <a:ext cx="256415" cy="256415"/>
            </a:xfrm>
            <a:prstGeom prst="ellipse">
              <a:avLst/>
            </a:prstGeom>
            <a:solidFill>
              <a:srgbClr val="962399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8"/>
            <p:cNvSpPr/>
            <p:nvPr/>
          </p:nvSpPr>
          <p:spPr>
            <a:xfrm rot="1245485">
              <a:off x="514409" y="1220691"/>
              <a:ext cx="256415" cy="256415"/>
            </a:xfrm>
            <a:prstGeom prst="ellipse">
              <a:avLst/>
            </a:prstGeom>
            <a:solidFill>
              <a:srgbClr val="4F2CD1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8"/>
            <p:cNvSpPr/>
            <p:nvPr/>
          </p:nvSpPr>
          <p:spPr>
            <a:xfrm rot="1245485">
              <a:off x="1841437" y="2236291"/>
              <a:ext cx="256415" cy="256415"/>
            </a:xfrm>
            <a:prstGeom prst="ellipse">
              <a:avLst/>
            </a:prstGeom>
            <a:solidFill>
              <a:srgbClr val="2481BA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8"/>
            <p:cNvSpPr/>
            <p:nvPr/>
          </p:nvSpPr>
          <p:spPr>
            <a:xfrm rot="1245485">
              <a:off x="844311" y="2175644"/>
              <a:ext cx="256415" cy="256415"/>
            </a:xfrm>
            <a:prstGeom prst="ellipse">
              <a:avLst/>
            </a:prstGeom>
            <a:solidFill>
              <a:srgbClr val="1A4CC8"/>
            </a:solidFill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3_Beaker_Template_SlidesMania_9">
  <p:cSld name="Nine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95657" y="3954704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0"/>
          <p:cNvSpPr/>
          <p:nvPr/>
        </p:nvSpPr>
        <p:spPr>
          <a:xfrm rot="10800000">
            <a:off x="816276" y="4717850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75644" y="3954704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0"/>
          <p:cNvSpPr/>
          <p:nvPr/>
        </p:nvSpPr>
        <p:spPr>
          <a:xfrm rot="10800000">
            <a:off x="1696263" y="4717850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55631" y="3954704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0"/>
          <p:cNvSpPr/>
          <p:nvPr/>
        </p:nvSpPr>
        <p:spPr>
          <a:xfrm rot="10800000">
            <a:off x="2576250" y="4717850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42951" y="3954704"/>
            <a:ext cx="646232" cy="246909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0"/>
          <p:cNvSpPr/>
          <p:nvPr/>
        </p:nvSpPr>
        <p:spPr>
          <a:xfrm rot="10800000">
            <a:off x="3463570" y="4717850"/>
            <a:ext cx="404993" cy="162352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5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0"/>
          <p:cNvSpPr/>
          <p:nvPr/>
        </p:nvSpPr>
        <p:spPr>
          <a:xfrm>
            <a:off x="226141" y="4463510"/>
            <a:ext cx="4355354" cy="49496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3" name="Google Shape;143;p10"/>
          <p:cNvSpPr/>
          <p:nvPr/>
        </p:nvSpPr>
        <p:spPr>
          <a:xfrm rot="10800000" flipH="1">
            <a:off x="226141" y="6536054"/>
            <a:ext cx="4305856" cy="5899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0"/>
          <p:cNvSpPr/>
          <p:nvPr/>
        </p:nvSpPr>
        <p:spPr>
          <a:xfrm rot="5400000">
            <a:off x="3267489" y="5519781"/>
            <a:ext cx="2082712" cy="4949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Google Shape;145;p10"/>
          <p:cNvSpPr/>
          <p:nvPr/>
        </p:nvSpPr>
        <p:spPr>
          <a:xfrm rot="5400000">
            <a:off x="-572222" y="5489278"/>
            <a:ext cx="2082712" cy="4949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0"/>
          <p:cNvSpPr/>
          <p:nvPr/>
        </p:nvSpPr>
        <p:spPr>
          <a:xfrm>
            <a:off x="840857" y="3513862"/>
            <a:ext cx="180000" cy="180000"/>
          </a:xfrm>
          <a:prstGeom prst="ellipse">
            <a:avLst/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10"/>
          <p:cNvSpPr/>
          <p:nvPr/>
        </p:nvSpPr>
        <p:spPr>
          <a:xfrm>
            <a:off x="1086464" y="3583858"/>
            <a:ext cx="180000" cy="180000"/>
          </a:xfrm>
          <a:prstGeom prst="ellipse">
            <a:avLst/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10"/>
          <p:cNvSpPr/>
          <p:nvPr/>
        </p:nvSpPr>
        <p:spPr>
          <a:xfrm>
            <a:off x="1041269" y="3287226"/>
            <a:ext cx="180000" cy="180000"/>
          </a:xfrm>
          <a:prstGeom prst="ellipse">
            <a:avLst/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10"/>
          <p:cNvSpPr/>
          <p:nvPr/>
        </p:nvSpPr>
        <p:spPr>
          <a:xfrm>
            <a:off x="1099806" y="5160969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10"/>
          <p:cNvSpPr/>
          <p:nvPr/>
        </p:nvSpPr>
        <p:spPr>
          <a:xfrm>
            <a:off x="2013433" y="5188286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0"/>
          <p:cNvSpPr/>
          <p:nvPr/>
        </p:nvSpPr>
        <p:spPr>
          <a:xfrm>
            <a:off x="2860974" y="5218271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0"/>
          <p:cNvSpPr/>
          <p:nvPr/>
        </p:nvSpPr>
        <p:spPr>
          <a:xfrm>
            <a:off x="3774601" y="5245588"/>
            <a:ext cx="45719" cy="84557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0"/>
          <p:cNvSpPr/>
          <p:nvPr/>
        </p:nvSpPr>
        <p:spPr>
          <a:xfrm rot="9619888">
            <a:off x="597304" y="1728170"/>
            <a:ext cx="224337" cy="46516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4" name="Google Shape;154;p10"/>
          <p:cNvGrpSpPr/>
          <p:nvPr/>
        </p:nvGrpSpPr>
        <p:grpSpPr>
          <a:xfrm>
            <a:off x="320734" y="1200064"/>
            <a:ext cx="682022" cy="1219271"/>
            <a:chOff x="320734" y="1200064"/>
            <a:chExt cx="682022" cy="1219271"/>
          </a:xfrm>
        </p:grpSpPr>
        <p:sp>
          <p:nvSpPr>
            <p:cNvPr id="155" name="Google Shape;155;p10"/>
            <p:cNvSpPr/>
            <p:nvPr/>
          </p:nvSpPr>
          <p:spPr>
            <a:xfrm rot="-1178680">
              <a:off x="511592" y="1215986"/>
              <a:ext cx="300305" cy="1187426"/>
            </a:xfrm>
            <a:custGeom>
              <a:avLst/>
              <a:gdLst/>
              <a:ahLst/>
              <a:cxnLst/>
              <a:rect l="l" t="t" r="r" b="b"/>
              <a:pathLst>
                <a:path w="297444" h="1176113" extrusionOk="0">
                  <a:moveTo>
                    <a:pt x="90832" y="11688"/>
                  </a:moveTo>
                  <a:cubicBezTo>
                    <a:pt x="108625" y="4162"/>
                    <a:pt x="128187" y="1"/>
                    <a:pt x="148722" y="0"/>
                  </a:cubicBezTo>
                  <a:cubicBezTo>
                    <a:pt x="230859" y="0"/>
                    <a:pt x="297444" y="66585"/>
                    <a:pt x="297444" y="148722"/>
                  </a:cubicBezTo>
                  <a:lnTo>
                    <a:pt x="297444" y="889502"/>
                  </a:lnTo>
                  <a:cubicBezTo>
                    <a:pt x="297444" y="951105"/>
                    <a:pt x="259990" y="1003960"/>
                    <a:pt x="206611" y="1026537"/>
                  </a:cubicBezTo>
                  <a:lnTo>
                    <a:pt x="176750" y="1032566"/>
                  </a:lnTo>
                  <a:lnTo>
                    <a:pt x="176749" y="1143417"/>
                  </a:lnTo>
                  <a:cubicBezTo>
                    <a:pt x="176749" y="1161475"/>
                    <a:pt x="162111" y="1176113"/>
                    <a:pt x="144053" y="1176113"/>
                  </a:cubicBezTo>
                  <a:lnTo>
                    <a:pt x="144054" y="1176112"/>
                  </a:lnTo>
                  <a:cubicBezTo>
                    <a:pt x="125996" y="1176112"/>
                    <a:pt x="111358" y="1161474"/>
                    <a:pt x="111358" y="1143416"/>
                  </a:cubicBezTo>
                  <a:lnTo>
                    <a:pt x="111358" y="1030681"/>
                  </a:lnTo>
                  <a:lnTo>
                    <a:pt x="90833" y="1026537"/>
                  </a:lnTo>
                  <a:cubicBezTo>
                    <a:pt x="37453" y="1003960"/>
                    <a:pt x="0" y="951105"/>
                    <a:pt x="0" y="889502"/>
                  </a:cubicBezTo>
                  <a:lnTo>
                    <a:pt x="0" y="148722"/>
                  </a:lnTo>
                  <a:cubicBezTo>
                    <a:pt x="0" y="87120"/>
                    <a:pt x="37454" y="34265"/>
                    <a:pt x="90832" y="11688"/>
                  </a:cubicBezTo>
                  <a:close/>
                </a:path>
              </a:pathLst>
            </a:cu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56" name="Google Shape;156;p10"/>
            <p:cNvCxnSpPr/>
            <p:nvPr/>
          </p:nvCxnSpPr>
          <p:spPr>
            <a:xfrm rot="-2400562">
              <a:off x="428973" y="1598770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57" name="Google Shape;157;p10"/>
            <p:cNvCxnSpPr/>
            <p:nvPr/>
          </p:nvCxnSpPr>
          <p:spPr>
            <a:xfrm rot="-2400562">
              <a:off x="485534" y="1750265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58" name="Google Shape;158;p10"/>
            <p:cNvCxnSpPr/>
            <p:nvPr/>
          </p:nvCxnSpPr>
          <p:spPr>
            <a:xfrm rot="-2400562">
              <a:off x="549625" y="1895440"/>
              <a:ext cx="109039" cy="36346"/>
            </a:xfrm>
            <a:prstGeom prst="straightConnector1">
              <a:avLst/>
            </a:prstGeom>
            <a:noFill/>
            <a:ln w="381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59" name="Google Shape;159;p10"/>
          <p:cNvSpPr/>
          <p:nvPr/>
        </p:nvSpPr>
        <p:spPr>
          <a:xfrm rot="-2873534">
            <a:off x="750010" y="2596776"/>
            <a:ext cx="273587" cy="268025"/>
          </a:xfrm>
          <a:prstGeom prst="teardrop">
            <a:avLst>
              <a:gd name="adj" fmla="val 123913"/>
            </a:avLst>
          </a:prstGeom>
          <a:solidFill>
            <a:srgbClr val="FFC00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0"/>
          <p:cNvSpPr/>
          <p:nvPr/>
        </p:nvSpPr>
        <p:spPr>
          <a:xfrm rot="547312">
            <a:off x="1530158" y="867042"/>
            <a:ext cx="2902169" cy="2502594"/>
          </a:xfrm>
          <a:prstGeom prst="irregularSeal1">
            <a:avLst/>
          </a:prstGeom>
          <a:solidFill>
            <a:srgbClr val="FFFF6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0"/>
          <p:cNvSpPr/>
          <p:nvPr/>
        </p:nvSpPr>
        <p:spPr>
          <a:xfrm rot="-1082448">
            <a:off x="136044" y="973000"/>
            <a:ext cx="643067" cy="434319"/>
          </a:xfrm>
          <a:custGeom>
            <a:avLst/>
            <a:gdLst/>
            <a:ahLst/>
            <a:cxnLst/>
            <a:rect l="l" t="t" r="r" b="b"/>
            <a:pathLst>
              <a:path w="687816" h="465810" extrusionOk="0">
                <a:moveTo>
                  <a:pt x="0" y="382820"/>
                </a:moveTo>
                <a:lnTo>
                  <a:pt x="0" y="382820"/>
                </a:lnTo>
                <a:lnTo>
                  <a:pt x="0" y="382821"/>
                </a:lnTo>
                <a:close/>
                <a:moveTo>
                  <a:pt x="223252" y="32808"/>
                </a:moveTo>
                <a:cubicBezTo>
                  <a:pt x="311677" y="-17025"/>
                  <a:pt x="427948" y="-10192"/>
                  <a:pt x="509192" y="54014"/>
                </a:cubicBezTo>
                <a:cubicBezTo>
                  <a:pt x="575757" y="106619"/>
                  <a:pt x="602652" y="184406"/>
                  <a:pt x="588871" y="257195"/>
                </a:cubicBezTo>
                <a:lnTo>
                  <a:pt x="575774" y="299832"/>
                </a:lnTo>
                <a:lnTo>
                  <a:pt x="604827" y="299832"/>
                </a:lnTo>
                <a:cubicBezTo>
                  <a:pt x="650661" y="299832"/>
                  <a:pt x="687816" y="336987"/>
                  <a:pt x="687816" y="382821"/>
                </a:cubicBezTo>
                <a:lnTo>
                  <a:pt x="687815" y="382821"/>
                </a:lnTo>
                <a:cubicBezTo>
                  <a:pt x="687815" y="428655"/>
                  <a:pt x="650660" y="465810"/>
                  <a:pt x="604826" y="465810"/>
                </a:cubicBezTo>
                <a:lnTo>
                  <a:pt x="82989" y="465809"/>
                </a:lnTo>
                <a:cubicBezTo>
                  <a:pt x="48614" y="465809"/>
                  <a:pt x="19120" y="444909"/>
                  <a:pt x="6522" y="415123"/>
                </a:cubicBezTo>
                <a:lnTo>
                  <a:pt x="0" y="382820"/>
                </a:lnTo>
                <a:lnTo>
                  <a:pt x="6522" y="350518"/>
                </a:lnTo>
                <a:cubicBezTo>
                  <a:pt x="19120" y="320732"/>
                  <a:pt x="48613" y="299832"/>
                  <a:pt x="82989" y="299832"/>
                </a:cubicBezTo>
                <a:lnTo>
                  <a:pt x="126743" y="299832"/>
                </a:lnTo>
                <a:lnTo>
                  <a:pt x="114023" y="262572"/>
                </a:lnTo>
                <a:cubicBezTo>
                  <a:pt x="97929" y="190109"/>
                  <a:pt x="122351" y="111727"/>
                  <a:pt x="187243" y="57633"/>
                </a:cubicBezTo>
                <a:cubicBezTo>
                  <a:pt x="198555" y="48203"/>
                  <a:pt x="210620" y="39927"/>
                  <a:pt x="223252" y="32808"/>
                </a:cubicBezTo>
                <a:close/>
              </a:path>
            </a:pathLst>
          </a:custGeom>
          <a:solidFill>
            <a:srgbClr val="00B050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B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/>
        </p:nvSpPr>
        <p:spPr>
          <a:xfrm rot="5400000">
            <a:off x="-679350" y="5589375"/>
            <a:ext cx="1579800" cy="3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dk1"/>
                </a:solidFill>
                <a:latin typeface="Barlow Condensed"/>
                <a:ea typeface="Barlow Condensed"/>
                <a:cs typeface="Barlow Condensed"/>
                <a:sym typeface="Barlow Condensed"/>
              </a:rPr>
              <a:t>SLIDESMANIA.COM</a:t>
            </a:r>
            <a:endParaRPr>
              <a:solidFill>
                <a:schemeClr val="dk1"/>
              </a:solidFill>
              <a:latin typeface="Barlow Condensed"/>
              <a:ea typeface="Barlow Condensed"/>
              <a:cs typeface="Barlow Condensed"/>
              <a:sym typeface="Barlow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B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3"/>
          <p:cNvSpPr txBox="1"/>
          <p:nvPr/>
        </p:nvSpPr>
        <p:spPr>
          <a:xfrm>
            <a:off x="5564791" y="2413168"/>
            <a:ext cx="5747086" cy="1015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dirty="0" smtClean="0">
                <a:solidFill>
                  <a:schemeClr val="dk1"/>
                </a:solidFill>
                <a:latin typeface="Comic Sans MS" panose="030F0702030302020204" pitchFamily="66" charset="0"/>
                <a:sym typeface="Bangers"/>
              </a:rPr>
              <a:t>Формула </a:t>
            </a:r>
            <a:br>
              <a:rPr lang="ru-RU" sz="4400" dirty="0" smtClean="0">
                <a:solidFill>
                  <a:schemeClr val="dk1"/>
                </a:solidFill>
                <a:latin typeface="Comic Sans MS" panose="030F0702030302020204" pitchFamily="66" charset="0"/>
                <a:sym typeface="Bangers"/>
              </a:rPr>
            </a:br>
            <a:r>
              <a:rPr lang="ru-RU" sz="4400" dirty="0" smtClean="0">
                <a:solidFill>
                  <a:schemeClr val="dk1"/>
                </a:solidFill>
                <a:latin typeface="Comic Sans MS" panose="030F0702030302020204" pitchFamily="66" charset="0"/>
                <a:sym typeface="Bangers"/>
              </a:rPr>
              <a:t>семейного счастья</a:t>
            </a:r>
            <a:endParaRPr sz="4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"/>
          <p:cNvSpPr txBox="1"/>
          <p:nvPr/>
        </p:nvSpPr>
        <p:spPr>
          <a:xfrm>
            <a:off x="637786" y="179468"/>
            <a:ext cx="9342975" cy="614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lang="ru-RU" sz="2800" i="1" dirty="0" smtClean="0">
              <a:solidFill>
                <a:schemeClr val="accent3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ru-RU" sz="2800" i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Добро </a:t>
            </a:r>
            <a:r>
              <a:rPr lang="ru-RU" sz="2800" i="1" dirty="0">
                <a:solidFill>
                  <a:schemeClr val="accent3"/>
                </a:solidFill>
                <a:latin typeface="Comic Sans MS" panose="030F0702030302020204" pitchFamily="66" charset="0"/>
              </a:rPr>
              <a:t>пожаловать </a:t>
            </a:r>
            <a:r>
              <a:rPr lang="ru-RU" sz="2800" i="1" dirty="0">
                <a:latin typeface="Comic Sans MS" panose="030F0702030302020204" pitchFamily="66" charset="0"/>
              </a:rPr>
              <a:t>в диагностический центр </a:t>
            </a:r>
            <a:r>
              <a:rPr lang="ru-RU" sz="2800" i="1" dirty="0">
                <a:solidFill>
                  <a:schemeClr val="accent4"/>
                </a:solidFill>
                <a:latin typeface="Comic Sans MS" panose="030F0702030302020204" pitchFamily="66" charset="0"/>
              </a:rPr>
              <a:t>«</a:t>
            </a:r>
            <a:r>
              <a:rPr lang="ru-RU" sz="2800" i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Семьи России»</a:t>
            </a:r>
            <a:r>
              <a:rPr lang="ru-RU" sz="2800" i="1" dirty="0" smtClean="0">
                <a:latin typeface="Comic Sans MS" panose="030F0702030302020204" pitchFamily="66" charset="0"/>
              </a:rPr>
              <a:t>. </a:t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latin typeface="Comic Sans MS" panose="030F0702030302020204" pitchFamily="66" charset="0"/>
              </a:rPr>
              <a:t>Сегодня </a:t>
            </a:r>
            <a:r>
              <a:rPr lang="ru-RU" sz="2800" i="1" dirty="0">
                <a:latin typeface="Comic Sans MS" panose="030F0702030302020204" pitchFamily="66" charset="0"/>
              </a:rPr>
              <a:t>вам предстоит побыть </a:t>
            </a:r>
            <a:r>
              <a:rPr lang="ru-RU" sz="2800" i="1" dirty="0" smtClean="0">
                <a:latin typeface="Comic Sans MS" panose="030F0702030302020204" pitchFamily="66" charset="0"/>
              </a:rPr>
              <a:t/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в </a:t>
            </a:r>
            <a:r>
              <a:rPr lang="ru-RU" sz="2800" i="1" dirty="0">
                <a:solidFill>
                  <a:schemeClr val="accent5"/>
                </a:solidFill>
                <a:latin typeface="Comic Sans MS" panose="030F0702030302020204" pitchFamily="66" charset="0"/>
              </a:rPr>
              <a:t>роли </a:t>
            </a:r>
            <a:r>
              <a:rPr lang="ru-RU" sz="2800" i="1" dirty="0">
                <a:latin typeface="Comic Sans MS" panose="030F0702030302020204" pitchFamily="66" charset="0"/>
              </a:rPr>
              <a:t>настоящих </a:t>
            </a:r>
            <a:r>
              <a:rPr lang="ru-RU" sz="2800" i="1" dirty="0">
                <a:solidFill>
                  <a:schemeClr val="accent3"/>
                </a:solidFill>
                <a:latin typeface="Comic Sans MS" panose="030F0702030302020204" pitchFamily="66" charset="0"/>
              </a:rPr>
              <a:t>исследователей</a:t>
            </a:r>
            <a:r>
              <a:rPr lang="ru-RU" sz="2800" i="1" dirty="0">
                <a:latin typeface="Comic Sans MS" panose="030F0702030302020204" pitchFamily="66" charset="0"/>
              </a:rPr>
              <a:t> и </a:t>
            </a:r>
            <a:r>
              <a:rPr lang="ru-RU" sz="2800" i="1" dirty="0">
                <a:solidFill>
                  <a:schemeClr val="accent4"/>
                </a:solidFill>
                <a:latin typeface="Comic Sans MS" panose="030F0702030302020204" pitchFamily="66" charset="0"/>
              </a:rPr>
              <a:t>найти</a:t>
            </a:r>
            <a:r>
              <a:rPr lang="ru-RU" sz="2800" i="1" dirty="0">
                <a:latin typeface="Comic Sans MS" panose="030F0702030302020204" pitchFamily="66" charset="0"/>
              </a:rPr>
              <a:t> составляющие </a:t>
            </a:r>
            <a:r>
              <a:rPr lang="ru-RU" sz="2800" i="1" dirty="0" smtClean="0">
                <a:latin typeface="Comic Sans MS" panose="030F0702030302020204" pitchFamily="66" charset="0"/>
              </a:rPr>
              <a:t>формулы </a:t>
            </a:r>
            <a:r>
              <a:rPr lang="ru-RU" sz="2800" i="1" dirty="0">
                <a:latin typeface="Comic Sans MS" panose="030F0702030302020204" pitchFamily="66" charset="0"/>
              </a:rPr>
              <a:t>семейного счастья.</a:t>
            </a:r>
            <a:r>
              <a:rPr lang="ru-RU" sz="2800" dirty="0">
                <a:latin typeface="Comic Sans MS" panose="030F0702030302020204" pitchFamily="66" charset="0"/>
              </a:rPr>
              <a:t> </a:t>
            </a:r>
          </a:p>
          <a:p>
            <a:pPr algn="ctr"/>
            <a:r>
              <a:rPr lang="ru-RU" sz="2800" i="1" dirty="0" smtClean="0">
                <a:latin typeface="Comic Sans MS" panose="030F0702030302020204" pitchFamily="66" charset="0"/>
              </a:rPr>
              <a:t>Лишь </a:t>
            </a:r>
            <a:r>
              <a:rPr lang="ru-RU" sz="2800" i="1" dirty="0">
                <a:solidFill>
                  <a:schemeClr val="accent5"/>
                </a:solidFill>
                <a:latin typeface="Comic Sans MS" panose="030F0702030302020204" pitchFamily="66" charset="0"/>
              </a:rPr>
              <a:t>объединившись</a:t>
            </a:r>
            <a:r>
              <a:rPr lang="ru-RU" sz="2800" i="1" dirty="0">
                <a:latin typeface="Comic Sans MS" panose="030F0702030302020204" pitchFamily="66" charset="0"/>
              </a:rPr>
              <a:t> в небольшие </a:t>
            </a:r>
            <a:r>
              <a:rPr lang="ru-RU" sz="2800" i="1" dirty="0">
                <a:solidFill>
                  <a:schemeClr val="accent3"/>
                </a:solidFill>
                <a:latin typeface="Comic Sans MS" panose="030F0702030302020204" pitchFamily="66" charset="0"/>
              </a:rPr>
              <a:t>лаборатории</a:t>
            </a:r>
            <a:r>
              <a:rPr lang="ru-RU" sz="2800" i="1" dirty="0">
                <a:latin typeface="Comic Sans MS" panose="030F0702030302020204" pitchFamily="66" charset="0"/>
              </a:rPr>
              <a:t>, вы сможете эту </a:t>
            </a:r>
            <a:r>
              <a:rPr lang="ru-RU" sz="2800" i="1" dirty="0">
                <a:solidFill>
                  <a:schemeClr val="accent4"/>
                </a:solidFill>
                <a:latin typeface="Comic Sans MS" panose="030F0702030302020204" pitchFamily="66" charset="0"/>
              </a:rPr>
              <a:t>формулу составить</a:t>
            </a:r>
            <a:r>
              <a:rPr lang="ru-RU" sz="2800" i="1" dirty="0">
                <a:latin typeface="Comic Sans MS" panose="030F0702030302020204" pitchFamily="66" charset="0"/>
              </a:rPr>
              <a:t>, </a:t>
            </a:r>
            <a:r>
              <a:rPr lang="ru-RU" sz="2800" i="1" dirty="0" smtClean="0">
                <a:latin typeface="Comic Sans MS" panose="030F0702030302020204" pitchFamily="66" charset="0"/>
              </a:rPr>
              <a:t/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latin typeface="Comic Sans MS" panose="030F0702030302020204" pitchFamily="66" charset="0"/>
              </a:rPr>
              <a:t>а </a:t>
            </a:r>
            <a:r>
              <a:rPr lang="ru-RU" sz="2800" i="1" dirty="0">
                <a:latin typeface="Comic Sans MS" panose="030F0702030302020204" pitchFamily="66" charset="0"/>
              </a:rPr>
              <a:t>затем </a:t>
            </a:r>
            <a:r>
              <a:rPr lang="ru-RU" sz="2800" i="1" dirty="0">
                <a:solidFill>
                  <a:schemeClr val="accent5"/>
                </a:solidFill>
                <a:latin typeface="Comic Sans MS" panose="030F0702030302020204" pitchFamily="66" charset="0"/>
              </a:rPr>
              <a:t>опробовать её</a:t>
            </a:r>
            <a:r>
              <a:rPr lang="ru-RU" sz="2800" i="1" dirty="0">
                <a:latin typeface="Comic Sans MS" panose="030F0702030302020204" pitchFamily="66" charset="0"/>
              </a:rPr>
              <a:t>. </a:t>
            </a:r>
          </a:p>
          <a:p>
            <a:pPr algn="ctr"/>
            <a:endParaRPr lang="ru-RU" sz="2800" i="1" dirty="0" smtClean="0">
              <a:latin typeface="Comic Sans MS" panose="030F0702030302020204" pitchFamily="66" charset="0"/>
            </a:endParaRPr>
          </a:p>
          <a:p>
            <a:r>
              <a:rPr lang="ru-RU" sz="2800" i="1" dirty="0" smtClean="0">
                <a:latin typeface="Comic Sans MS" panose="030F0702030302020204" pitchFamily="66" charset="0"/>
              </a:rPr>
              <a:t>Если </a:t>
            </a:r>
            <a:r>
              <a:rPr lang="ru-RU" sz="2800" i="1" dirty="0">
                <a:solidFill>
                  <a:schemeClr val="accent3"/>
                </a:solidFill>
                <a:latin typeface="Comic Sans MS" panose="030F0702030302020204" pitchFamily="66" charset="0"/>
              </a:rPr>
              <a:t>эксперимент пройдёт </a:t>
            </a:r>
            <a:r>
              <a:rPr lang="ru-RU" sz="2800" i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успешно</a:t>
            </a:r>
            <a:r>
              <a:rPr lang="ru-RU" sz="2800" i="1" dirty="0">
                <a:latin typeface="Comic Sans MS" panose="030F0702030302020204" pitchFamily="66" charset="0"/>
              </a:rPr>
              <a:t>, </a:t>
            </a:r>
            <a:r>
              <a:rPr lang="ru-RU" sz="2800" i="1" dirty="0" smtClean="0">
                <a:latin typeface="Comic Sans MS" panose="030F0702030302020204" pitchFamily="66" charset="0"/>
              </a:rPr>
              <a:t/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latin typeface="Comic Sans MS" panose="030F0702030302020204" pitchFamily="66" charset="0"/>
              </a:rPr>
              <a:t>то </a:t>
            </a:r>
            <a:r>
              <a:rPr lang="ru-RU" sz="2800" i="1" dirty="0">
                <a:solidFill>
                  <a:schemeClr val="accent4"/>
                </a:solidFill>
                <a:latin typeface="Comic Sans MS" panose="030F0702030302020204" pitchFamily="66" charset="0"/>
              </a:rPr>
              <a:t>каждый</a:t>
            </a:r>
            <a:r>
              <a:rPr lang="ru-RU" sz="2800" i="1" dirty="0">
                <a:latin typeface="Comic Sans MS" panose="030F0702030302020204" pitchFamily="66" charset="0"/>
              </a:rPr>
              <a:t> из вас </a:t>
            </a:r>
            <a:r>
              <a:rPr lang="ru-RU" sz="2800" i="1" dirty="0">
                <a:solidFill>
                  <a:schemeClr val="accent5"/>
                </a:solidFill>
                <a:latin typeface="Comic Sans MS" panose="030F0702030302020204" pitchFamily="66" charset="0"/>
              </a:rPr>
              <a:t>унесёт</a:t>
            </a:r>
            <a:r>
              <a:rPr lang="ru-RU" sz="2800" i="1" dirty="0">
                <a:latin typeface="Comic Sans MS" panose="030F0702030302020204" pitchFamily="66" charset="0"/>
              </a:rPr>
              <a:t> </a:t>
            </a:r>
            <a:r>
              <a:rPr lang="ru-RU" sz="2800" i="1" dirty="0" smtClean="0">
                <a:latin typeface="Comic Sans MS" panose="030F0702030302020204" pitchFamily="66" charset="0"/>
              </a:rPr>
              <a:t/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latin typeface="Comic Sans MS" panose="030F0702030302020204" pitchFamily="66" charset="0"/>
              </a:rPr>
              <a:t>эту </a:t>
            </a:r>
            <a:r>
              <a:rPr lang="ru-RU" sz="2800" i="1" dirty="0">
                <a:latin typeface="Comic Sans MS" panose="030F0702030302020204" pitchFamily="66" charset="0"/>
              </a:rPr>
              <a:t>ф</a:t>
            </a:r>
            <a:r>
              <a:rPr lang="ru-RU" sz="2800" i="1" dirty="0" smtClean="0">
                <a:latin typeface="Comic Sans MS" panose="030F0702030302020204" pitchFamily="66" charset="0"/>
              </a:rPr>
              <a:t>ормулу </a:t>
            </a:r>
            <a:r>
              <a:rPr lang="ru-RU" sz="2800" i="1" dirty="0">
                <a:solidFill>
                  <a:schemeClr val="accent3"/>
                </a:solidFill>
                <a:latin typeface="Comic Sans MS" panose="030F0702030302020204" pitchFamily="66" charset="0"/>
              </a:rPr>
              <a:t>домой</a:t>
            </a:r>
            <a:r>
              <a:rPr lang="ru-RU" sz="2800" i="1" dirty="0">
                <a:latin typeface="Comic Sans MS" panose="030F0702030302020204" pitchFamily="66" charset="0"/>
              </a:rPr>
              <a:t> </a:t>
            </a:r>
            <a:r>
              <a:rPr lang="ru-RU" sz="2800" i="1" dirty="0" smtClean="0">
                <a:latin typeface="Comic Sans MS" panose="030F0702030302020204" pitchFamily="66" charset="0"/>
              </a:rPr>
              <a:t/>
            </a:r>
            <a:br>
              <a:rPr lang="ru-RU" sz="2800" i="1" dirty="0" smtClean="0">
                <a:latin typeface="Comic Sans MS" panose="030F0702030302020204" pitchFamily="66" charset="0"/>
              </a:rPr>
            </a:br>
            <a:r>
              <a:rPr lang="ru-RU" sz="2800" i="1" dirty="0" smtClean="0">
                <a:latin typeface="Comic Sans MS" panose="030F0702030302020204" pitchFamily="66" charset="0"/>
              </a:rPr>
              <a:t>и </a:t>
            </a:r>
            <a:r>
              <a:rPr lang="ru-RU" sz="2800" i="1" dirty="0">
                <a:solidFill>
                  <a:schemeClr val="accent4"/>
                </a:solidFill>
                <a:latin typeface="Comic Sans MS" panose="030F0702030302020204" pitchFamily="66" charset="0"/>
              </a:rPr>
              <a:t>подарит своей </a:t>
            </a:r>
            <a:r>
              <a:rPr lang="ru-RU" sz="2800" i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семье</a:t>
            </a:r>
            <a:r>
              <a:rPr lang="ru-RU" sz="2800" i="1" dirty="0" smtClean="0">
                <a:latin typeface="Comic Sans MS" panose="030F0702030302020204" pitchFamily="66" charset="0"/>
              </a:rPr>
              <a:t>.</a:t>
            </a:r>
            <a:endParaRPr sz="2800" dirty="0">
              <a:solidFill>
                <a:schemeClr val="dk1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5"/>
          <p:cNvSpPr txBox="1"/>
          <p:nvPr/>
        </p:nvSpPr>
        <p:spPr>
          <a:xfrm>
            <a:off x="482600" y="952926"/>
            <a:ext cx="11523133" cy="12072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dk1"/>
                </a:solidFill>
                <a:latin typeface="Comic Sans MS" panose="030F0702030302020204" pitchFamily="66" charset="0"/>
                <a:sym typeface="Orbitron Black"/>
              </a:rPr>
              <a:t>Покажите эмоцию без слов, используя только ладони</a:t>
            </a:r>
            <a:endParaRPr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59400" y="2160149"/>
            <a:ext cx="31838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РАДОСТЬ?</a:t>
            </a:r>
            <a:endParaRPr lang="ru-RU" sz="4400" b="1" dirty="0">
              <a:solidFill>
                <a:schemeClr val="accent4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85009" y="4483862"/>
            <a:ext cx="15663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ПЕЧАЛЬ?</a:t>
            </a:r>
            <a:endParaRPr lang="ru-RU" sz="2000" b="1" dirty="0">
              <a:solidFill>
                <a:schemeClr val="accent3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958667" y="4683917"/>
            <a:ext cx="19688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ГНЕВ?</a:t>
            </a:r>
            <a:endParaRPr lang="ru-RU" sz="4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6493934" y="3652865"/>
            <a:ext cx="26585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СТРАХ?</a:t>
            </a:r>
            <a:endParaRPr lang="ru-RU" sz="4800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060267" y="2929590"/>
            <a:ext cx="3159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БРЕЗГЛИВОСТЬ?</a:t>
            </a:r>
            <a:endParaRPr lang="ru-RU" sz="2800" b="1" dirty="0">
              <a:solidFill>
                <a:schemeClr val="accent3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52467" y="6376688"/>
            <a:ext cx="3004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*Деление на группы-лаборатории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6"/>
          <p:cNvSpPr txBox="1"/>
          <p:nvPr/>
        </p:nvSpPr>
        <p:spPr>
          <a:xfrm>
            <a:off x="3179517" y="1758644"/>
            <a:ext cx="1451750" cy="5604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dk1"/>
                </a:solidFill>
                <a:latin typeface="Orbitron"/>
                <a:ea typeface="Orbitron"/>
                <a:cs typeface="Orbitron"/>
                <a:sym typeface="Orbitron"/>
              </a:rPr>
              <a:t>20</a:t>
            </a:r>
            <a:r>
              <a:rPr lang="ru-RU" sz="1800" dirty="0" smtClean="0">
                <a:solidFill>
                  <a:schemeClr val="dk1"/>
                </a:solidFill>
                <a:latin typeface="Orbitron"/>
                <a:ea typeface="Orbitron"/>
                <a:cs typeface="Orbitron"/>
                <a:sym typeface="Orbitron"/>
              </a:rPr>
              <a:t> </a:t>
            </a:r>
            <a:r>
              <a:rPr lang="ru-RU" sz="1800" dirty="0" smtClean="0">
                <a:solidFill>
                  <a:schemeClr val="dk1"/>
                </a:solidFill>
                <a:latin typeface="Orbitron"/>
                <a:ea typeface="Orbitron"/>
                <a:cs typeface="Orbitron"/>
                <a:sym typeface="Orbitron"/>
              </a:rPr>
              <a:t>минут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6"/>
          <p:cNvSpPr txBox="1"/>
          <p:nvPr/>
        </p:nvSpPr>
        <p:spPr>
          <a:xfrm>
            <a:off x="1189850" y="840960"/>
            <a:ext cx="6353950" cy="1197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dirty="0" smtClean="0">
                <a:solidFill>
                  <a:schemeClr val="dk1"/>
                </a:solidFill>
                <a:latin typeface="Comic Sans MS" panose="030F0702030302020204" pitchFamily="66" charset="0"/>
                <a:sym typeface="Orbitron Black"/>
              </a:rPr>
              <a:t>Работа в лабораториях</a:t>
            </a:r>
            <a:endParaRPr dirty="0">
              <a:latin typeface="Comic Sans MS" panose="030F0702030302020204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64866" y="2249101"/>
            <a:ext cx="5142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Наедине с самим собой</a:t>
            </a:r>
            <a:endParaRPr lang="ru-RU" sz="3200" b="1" dirty="0">
              <a:solidFill>
                <a:schemeClr val="accent3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7434" y="2767112"/>
            <a:ext cx="3748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Круги понимания</a:t>
            </a:r>
            <a:endParaRPr lang="ru-RU" sz="3200" b="1" dirty="0">
              <a:solidFill>
                <a:schemeClr val="accent4"/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2200" y="3483830"/>
            <a:ext cx="578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/>
                </a:solidFill>
                <a:latin typeface="Comic Sans MS" panose="030F0702030302020204" pitchFamily="66" charset="0"/>
              </a:rPr>
              <a:t>СЕМЕЙНЫЕ ТРАДИЦИИ</a:t>
            </a:r>
            <a:endParaRPr lang="ru-RU" sz="3600" b="1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7333" y="4631267"/>
            <a:ext cx="2212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3"/>
                </a:solidFill>
                <a:latin typeface="Comic Sans MS" panose="030F0702030302020204" pitchFamily="66" charset="0"/>
              </a:rPr>
              <a:t>РОДИТЕЛИ</a:t>
            </a:r>
            <a:endParaRPr lang="ru-RU" sz="2800" b="1" dirty="0">
              <a:solidFill>
                <a:schemeClr val="accent3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133" y="5518033"/>
            <a:ext cx="7245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4"/>
                </a:solidFill>
                <a:latin typeface="Comic Sans MS" panose="030F0702030302020204" pitchFamily="66" charset="0"/>
              </a:rPr>
              <a:t>ОСНОВА СЧАСТЛИВОЙ СЕМЬИ</a:t>
            </a:r>
            <a:endParaRPr lang="ru-RU" sz="3600" dirty="0">
              <a:solidFill>
                <a:schemeClr val="accent4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8"/>
          <p:cNvSpPr txBox="1"/>
          <p:nvPr/>
        </p:nvSpPr>
        <p:spPr>
          <a:xfrm rot="-1224278">
            <a:off x="8561680" y="1015073"/>
            <a:ext cx="237816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BOOM</a:t>
            </a:r>
            <a:endParaRPr sz="1200">
              <a:solidFill>
                <a:schemeClr val="dk1"/>
              </a:solidFill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210" name="Google Shape;210;p18"/>
          <p:cNvSpPr txBox="1"/>
          <p:nvPr/>
        </p:nvSpPr>
        <p:spPr>
          <a:xfrm>
            <a:off x="745067" y="1670869"/>
            <a:ext cx="7467600" cy="4108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800" dirty="0" smtClean="0">
                <a:solidFill>
                  <a:schemeClr val="dk1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Какие же они, составляющие формулы семейного счастья?</a:t>
            </a:r>
            <a:endParaRPr sz="4800" dirty="0">
              <a:solidFill>
                <a:schemeClr val="dk1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7"/>
          <p:cNvSpPr txBox="1"/>
          <p:nvPr/>
        </p:nvSpPr>
        <p:spPr>
          <a:xfrm>
            <a:off x="2744820" y="712960"/>
            <a:ext cx="919480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chemeClr val="accent6"/>
                </a:solidFill>
                <a:latin typeface="Comic Sans MS" panose="030F0702030302020204" pitchFamily="66" charset="0"/>
                <a:sym typeface="Orbitron Black"/>
              </a:rPr>
              <a:t>Вы можете продолжить исследование дома, используя следующие материалы</a:t>
            </a:r>
            <a:endParaRPr sz="3200" b="1" dirty="0">
              <a:solidFill>
                <a:schemeClr val="accent6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://qrcoder.ru/code/?https%3A%2F%2Fdisk.yandex.ru%2Fi%2FJkwK379_gGW7BA&amp;4&amp;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303" y="2081902"/>
            <a:ext cx="4261150" cy="426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/>
        </p:nvSpPr>
        <p:spPr>
          <a:xfrm>
            <a:off x="5330758" y="3044374"/>
            <a:ext cx="6042266" cy="4280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chemeClr val="accent5"/>
                </a:solidFill>
                <a:latin typeface="Comic Sans MS" panose="030F0702030302020204" pitchFamily="66" charset="0"/>
                <a:sym typeface="Orbitron Black"/>
              </a:rPr>
              <a:t>Какие эмоции испытали вы</a:t>
            </a:r>
            <a:br>
              <a:rPr lang="ru-RU" sz="4000" b="1" dirty="0" smtClean="0">
                <a:solidFill>
                  <a:schemeClr val="accent5"/>
                </a:solidFill>
                <a:latin typeface="Comic Sans MS" panose="030F0702030302020204" pitchFamily="66" charset="0"/>
                <a:sym typeface="Orbitron Black"/>
              </a:rPr>
            </a:br>
            <a:r>
              <a:rPr lang="ru-RU" sz="4000" b="1" dirty="0" smtClean="0">
                <a:solidFill>
                  <a:schemeClr val="accent5"/>
                </a:solidFill>
                <a:latin typeface="Comic Sans MS" panose="030F0702030302020204" pitchFamily="66" charset="0"/>
                <a:sym typeface="Orbitron Black"/>
              </a:rPr>
              <a:t> в ходе нашего классного часа сегодня?</a:t>
            </a:r>
            <a:endParaRPr b="1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1"/>
          <p:cNvSpPr txBox="1"/>
          <p:nvPr/>
        </p:nvSpPr>
        <p:spPr>
          <a:xfrm rot="767497">
            <a:off x="1815867" y="1599521"/>
            <a:ext cx="237816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>
                <a:solidFill>
                  <a:schemeClr val="dk1"/>
                </a:solidFill>
                <a:latin typeface="Bangers"/>
                <a:ea typeface="Bangers"/>
                <a:cs typeface="Bangers"/>
                <a:sym typeface="Bangers"/>
              </a:rPr>
              <a:t>BOOM</a:t>
            </a:r>
            <a:endParaRPr sz="1200">
              <a:solidFill>
                <a:schemeClr val="dk1"/>
              </a:solidFill>
              <a:latin typeface="Bangers"/>
              <a:ea typeface="Bangers"/>
              <a:cs typeface="Bangers"/>
              <a:sym typeface="Bangers"/>
            </a:endParaRPr>
          </a:p>
        </p:txBody>
      </p:sp>
      <p:sp>
        <p:nvSpPr>
          <p:cNvPr id="230" name="Google Shape;230;p21"/>
          <p:cNvSpPr txBox="1"/>
          <p:nvPr/>
        </p:nvSpPr>
        <p:spPr>
          <a:xfrm>
            <a:off x="5359940" y="2489897"/>
            <a:ext cx="6359903" cy="4368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r"/>
            <a:r>
              <a:rPr lang="ru-RU" sz="4000" b="1" dirty="0" smtClean="0">
                <a:latin typeface="Comic Sans MS" panose="030F0702030302020204" pitchFamily="66" charset="0"/>
              </a:rPr>
              <a:t>Только счастливый человек может сделать счастливым другого!</a:t>
            </a:r>
            <a:endParaRPr sz="40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33_Beaker_Template_SlidesMania">
  <a:themeElements>
    <a:clrScheme name="Violeta rojo">
      <a:dk1>
        <a:srgbClr val="000000"/>
      </a:dk1>
      <a:lt1>
        <a:srgbClr val="FFFFFF"/>
      </a:lt1>
      <a:dk2>
        <a:srgbClr val="FF3300"/>
      </a:dk2>
      <a:lt2>
        <a:srgbClr val="FF6600"/>
      </a:lt2>
      <a:accent1>
        <a:srgbClr val="FFC000"/>
      </a:accent1>
      <a:accent2>
        <a:srgbClr val="FFFF00"/>
      </a:accent2>
      <a:accent3>
        <a:srgbClr val="962399"/>
      </a:accent3>
      <a:accent4>
        <a:srgbClr val="1A4CC8"/>
      </a:accent4>
      <a:accent5>
        <a:srgbClr val="AD2751"/>
      </a:accent5>
      <a:accent6>
        <a:srgbClr val="4F2CD1"/>
      </a:accent6>
      <a:hlink>
        <a:srgbClr val="6B9F25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81</Words>
  <Application>Microsoft Office PowerPoint</Application>
  <PresentationFormat>Широкоэкранный</PresentationFormat>
  <Paragraphs>26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Calibri</vt:lpstr>
      <vt:lpstr>Orbitron</vt:lpstr>
      <vt:lpstr>Arial</vt:lpstr>
      <vt:lpstr>Comic Sans MS</vt:lpstr>
      <vt:lpstr>Orbitron Black</vt:lpstr>
      <vt:lpstr>Barlow Condensed</vt:lpstr>
      <vt:lpstr>Bangers</vt:lpstr>
      <vt:lpstr>0033_Beaker_Template_SlidesMania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10</cp:revision>
  <dcterms:modified xsi:type="dcterms:W3CDTF">2022-09-22T11:50:19Z</dcterms:modified>
</cp:coreProperties>
</file>