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  <a:srgbClr val="D60093"/>
    <a:srgbClr val="CC0000"/>
    <a:srgbClr val="00FF00"/>
    <a:srgbClr val="0000FF"/>
    <a:srgbClr val="00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835" autoAdjust="0"/>
    <p:restoredTop sz="94654" autoAdjust="0"/>
  </p:normalViewPr>
  <p:slideViewPr>
    <p:cSldViewPr>
      <p:cViewPr varScale="1">
        <p:scale>
          <a:sx n="88" d="100"/>
          <a:sy n="88" d="100"/>
        </p:scale>
        <p:origin x="179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C202DC-C6FC-4FF5-AE05-114F536C0160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7B1842E-6EA8-47BB-804C-4BA93573D2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167B4D-A7DA-4205-B962-74DC26D1960F}" type="slidenum">
              <a:rPr lang="ru-RU" altLang="ru-RU">
                <a:latin typeface="Calibri" panose="020F0502020204030204" pitchFamily="34" charset="0"/>
              </a:rPr>
              <a:pPr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51E-3DC7-4CBA-B1F7-87CC763B86E5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572A17-0A46-421B-B4C3-24D08AC1833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9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5DD8-900D-482D-A142-9AC9C7BAC5E8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D15240-5628-447F-BA10-83122DFB3B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51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62F7-482D-41C5-A925-6D07A37B93AA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79FB6-3CE3-42C3-941F-83FDE3BED8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24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4816-E694-4DFA-AA93-165263CEC3C8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4AC4C-93F6-41A3-93FC-C7CEADFA65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99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C9A58-4415-4024-BB3C-9B7E2959ECAB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DF9CB-69BB-4523-976E-A1A2743E0F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387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A53C3-1C03-43B3-AD51-DA54C0A0A85B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C8E50-3552-4B8C-B279-0C14FF1D66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3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77E5D6-C663-42BB-B470-3FAC02F27A3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CA72A-030B-41BF-8634-BEB4AB4C8480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4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101C8-E141-4EB2-BBCE-55A1A2A2FBB2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69E44-D6E7-4206-A318-0F90C40F50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205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02CC3-9420-44B1-AB61-E4A9C020656A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4C6EF-7CB7-4D15-AB7D-891F76DB10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134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C1965-598C-458E-8BDF-2AA3EDD3539F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7F6D1-83AD-4779-8A78-F6AB1CFD82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620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29EA4-4C6B-4F38-9A7D-900175098007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E9E43-443D-47FE-B6AD-8891A7A431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040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E0E5BA9-1AA3-463A-9A67-B8A644A7346F}" type="datetimeFigureOut">
              <a:rPr lang="ru-RU"/>
              <a:pPr>
                <a:defRPr/>
              </a:pPr>
              <a:t>02.01.2024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ctr">
              <a:defRPr sz="1600">
                <a:solidFill>
                  <a:schemeClr val="tx2"/>
                </a:solidFill>
                <a:latin typeface="Constantia" panose="02030602050306030303" pitchFamily="18" charset="0"/>
              </a:defRPr>
            </a:lvl1pPr>
          </a:lstStyle>
          <a:p>
            <a:fld id="{B61A021D-6CCA-4E41-8C05-4A4B276111A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0" r:id="rId2"/>
    <p:sldLayoutId id="2147483769" r:id="rId3"/>
    <p:sldLayoutId id="2147483761" r:id="rId4"/>
    <p:sldLayoutId id="2147483770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anose="05020102010507070707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tag.ru/show/11837_21780/bi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img-2001-03.photosight.ru/06/43999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wyllf.ru/uploads/posts/2009-06/1246109843_7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7.jpeg"/><Relationship Id="rId2" Type="http://schemas.openxmlformats.org/officeDocument/2006/relationships/hyperlink" Target="http://img-2001-03.photosight.ru/06/4399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yllf.ru/uploads/posts/2009-06/1246109843_7.jpg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.newsru.com/pict/id/large/881767_1156871526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club.foto.ru/gallery/images/photo/2006/12/28/764007.jpg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kabu.ru/uploads/dates/2007/11/04/1194172544_fdgh_13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fotoivhik.ru/foto_view.php?id=8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www.brest-region.by/file/topic_img/1205421949_96925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ekabu.ru/uploads/dates/2007/11/04/1194172544_fdgh_13.jpg" TargetMode="Externa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flamber.ru/files/photos/1220218610/1220392902_f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hotobank.mossport.ru/send_ph.asp?path=images/04_08_2007_15x31x32.JPG&amp;width=550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gym1.ucoz.ru/Dokument/0_945_6d95ee80_L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i42.beon.ru/74/0/670074/53/23700353/0.jpeg" TargetMode="External"/><Relationship Id="rId7" Type="http://schemas.openxmlformats.org/officeDocument/2006/relationships/hyperlink" Target="http://www.daler.ru/pictures/animals/birds/o2szmindgn97s2akdq2vhsxiohiglf73_1.jp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hyperlink" Target="http://mirdetok.tomsk.ru/frm/weblogs/upload/198/2040617217499ec0f36bfe9.jpg" TargetMode="Externa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hototag.ru/show/11837_21780/bi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irdetok.tomsk.ru/frm/weblogs/upload/198/2040617217499ec0f36bfe9.jp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openxmlformats.org/officeDocument/2006/relationships/hyperlink" Target="http://i42.beon.ru/74/0/670074/53/23700353/0.jpeg" TargetMode="Externa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zona.ru/oboi/zoo/wallpapers-zoo-140110.jp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hyperlink" Target="http://vikikolok.ru/wordpress/wp-content/uploads/2009/06/4.jpg" TargetMode="Externa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7.jpeg"/><Relationship Id="rId2" Type="http://schemas.openxmlformats.org/officeDocument/2006/relationships/hyperlink" Target="http://mirdetok.tomsk.ru/frm/weblogs/upload/198/2040617217499ec0f36bfe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aler.ru/pictures/animals/birds/o2szmindgn97s2akdq2vhsxiohiglf73_1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i42.beon.ru/74/0/670074/53/23700353/0.jpe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basik.ru/images/nice_frogs/11_frog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oto.sibmama.ru/albums/userpics/12456/ara_macao_7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nature.doublea.ru/pix/mouse10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phototag.ru/show/11837_21780/bi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phototag.ru/show/11837_21780/bi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hototag.ru/show/11837_21780/bi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6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etoday.ru/uploads/2008/08/24/bao_xishun_tallest_man0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g-2001-03.photosight.ru/06/43999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://www.wyllf.ru/uploads/posts/2009-06/1246109843_7.jpg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-main-pic" descr="Картинка 13 из 189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4" r="25423"/>
          <a:stretch>
            <a:fillRect/>
          </a:stretch>
        </p:blipFill>
        <p:spPr bwMode="auto">
          <a:xfrm>
            <a:off x="357188" y="1643063"/>
            <a:ext cx="278606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Рисунок 6" descr="30 самых высоких в мире людей (30 фотографий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503" r="16273"/>
          <a:stretch>
            <a:fillRect/>
          </a:stretch>
        </p:blipFill>
        <p:spPr bwMode="auto">
          <a:xfrm>
            <a:off x="5857875" y="1643063"/>
            <a:ext cx="2928938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571500" y="6143625"/>
            <a:ext cx="8358188" cy="914400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Nick                      Jill                        Jim           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Рисунок 17" descr="Caroline - tallest wom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r="26563"/>
          <a:stretch>
            <a:fillRect/>
          </a:stretch>
        </p:blipFill>
        <p:spPr bwMode="auto">
          <a:xfrm>
            <a:off x="3071813" y="1643063"/>
            <a:ext cx="278606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900113" y="260350"/>
            <a:ext cx="1728787" cy="14335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8800">
                <a:solidFill>
                  <a:srgbClr val="00FFFF"/>
                </a:solidFill>
                <a:latin typeface="Times New Roman" panose="02020603050405020304" pitchFamily="18" charset="0"/>
              </a:rPr>
              <a:t>tall</a:t>
            </a:r>
            <a:endParaRPr lang="ru-RU" altLang="ru-RU" sz="8800">
              <a:solidFill>
                <a:srgbClr val="00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132138" y="188913"/>
            <a:ext cx="2592387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8800">
                <a:solidFill>
                  <a:srgbClr val="00FFFF"/>
                </a:solidFill>
                <a:latin typeface="Times New Roman" panose="02020603050405020304" pitchFamily="18" charset="0"/>
              </a:rPr>
              <a:t>tall</a:t>
            </a:r>
            <a:r>
              <a:rPr lang="en-US" altLang="ru-RU" sz="8800">
                <a:solidFill>
                  <a:srgbClr val="FFFF66"/>
                </a:solidFill>
                <a:latin typeface="Times New Roman" panose="02020603050405020304" pitchFamily="18" charset="0"/>
              </a:rPr>
              <a:t>er</a:t>
            </a:r>
            <a:endParaRPr lang="ru-RU" altLang="ru-RU" sz="8800">
              <a:solidFill>
                <a:srgbClr val="FFFF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084888" y="260350"/>
            <a:ext cx="2808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8000">
                <a:solidFill>
                  <a:srgbClr val="00FFFF"/>
                </a:solidFill>
                <a:latin typeface="Times New Roman" panose="02020603050405020304" pitchFamily="18" charset="0"/>
              </a:rPr>
              <a:t>tall</a:t>
            </a:r>
            <a:r>
              <a:rPr lang="en-US" altLang="ru-RU" sz="8000">
                <a:solidFill>
                  <a:srgbClr val="FF0000"/>
                </a:solidFill>
                <a:latin typeface="Times New Roman" panose="02020603050405020304" pitchFamily="18" charset="0"/>
              </a:rPr>
              <a:t>est</a:t>
            </a:r>
            <a:endParaRPr lang="ru-RU" altLang="ru-RU" sz="8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http://i044.radikal.ru/0907/44/9559943eda8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571625"/>
            <a:ext cx="3571875" cy="4572000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0350"/>
            <a:ext cx="8242300" cy="1117600"/>
          </a:xfrm>
          <a:solidFill>
            <a:schemeClr val="hlink">
              <a:alpha val="59000"/>
            </a:schemeClr>
          </a:solidFill>
        </p:spPr>
      </p:pic>
      <p:pic>
        <p:nvPicPr>
          <p:cNvPr id="24579" name="i-main-pic" descr="Картинка 54 из 49007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571625"/>
            <a:ext cx="33575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Прямоугольник 5"/>
          <p:cNvSpPr>
            <a:spLocks noChangeArrowheads="1"/>
          </p:cNvSpPr>
          <p:nvPr/>
        </p:nvSpPr>
        <p:spPr bwMode="auto">
          <a:xfrm>
            <a:off x="2071688" y="6143625"/>
            <a:ext cx="6986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Tiny                                           Mary                       </a:t>
            </a:r>
            <a:endParaRPr lang="ru-RU" altLang="ru-RU" sz="2400" b="1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-main-pic" descr="Картинка 10 из 18421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4" r="11208"/>
          <a:stretch>
            <a:fillRect/>
          </a:stretch>
        </p:blipFill>
        <p:spPr>
          <a:xfrm>
            <a:off x="1214438" y="1571625"/>
            <a:ext cx="2428875" cy="471487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8642350" cy="1025525"/>
          </a:xfrm>
          <a:solidFill>
            <a:schemeClr val="hlink">
              <a:alpha val="59000"/>
            </a:schemeClr>
          </a:solidFill>
        </p:spPr>
      </p:pic>
      <p:pic>
        <p:nvPicPr>
          <p:cNvPr id="25603" name="Рисунок 4" descr="http://i044.radikal.ru/0907/44/9559943eda8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71625"/>
            <a:ext cx="38576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1857375" y="6286500"/>
            <a:ext cx="498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Helen                                          Tiny </a:t>
            </a:r>
            <a:endParaRPr lang="ru-RU" altLang="ru-RU" sz="2400" b="1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-main-pic" descr="Картинка 54 из 49007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1500188"/>
            <a:ext cx="2786062" cy="4572000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333375"/>
            <a:ext cx="8242300" cy="1044575"/>
          </a:xfrm>
          <a:solidFill>
            <a:schemeClr val="hlink">
              <a:alpha val="59000"/>
            </a:schemeClr>
          </a:solidFill>
        </p:spPr>
      </p:pic>
      <p:pic>
        <p:nvPicPr>
          <p:cNvPr id="26627" name="Рисунок 4" descr="http://i044.radikal.ru/0907/44/9559943eda8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7547"/>
          <a:stretch>
            <a:fillRect/>
          </a:stretch>
        </p:blipFill>
        <p:spPr bwMode="auto">
          <a:xfrm>
            <a:off x="3500438" y="1500188"/>
            <a:ext cx="264318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i-main-pic" descr="Картинка 10 из 184210">
            <a:hlinkClick r:id="rId6"/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6" r="10776"/>
          <a:stretch>
            <a:fillRect/>
          </a:stretch>
        </p:blipFill>
        <p:spPr bwMode="auto">
          <a:xfrm>
            <a:off x="6357938" y="1500188"/>
            <a:ext cx="23574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6"/>
          <p:cNvSpPr>
            <a:spLocks noChangeArrowheads="1"/>
          </p:cNvSpPr>
          <p:nvPr/>
        </p:nvSpPr>
        <p:spPr bwMode="auto">
          <a:xfrm>
            <a:off x="500063" y="6072188"/>
            <a:ext cx="8215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Mary                               Tiny                          Helen </a:t>
            </a:r>
            <a:endParaRPr lang="ru-RU" altLang="ru-RU" sz="240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-main-pic" descr="Картинка 1 из 30965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0" r="24664"/>
          <a:stretch>
            <a:fillRect/>
          </a:stretch>
        </p:blipFill>
        <p:spPr>
          <a:xfrm>
            <a:off x="857250" y="1643063"/>
            <a:ext cx="3429000" cy="4500562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60350"/>
            <a:ext cx="8601075" cy="1117600"/>
          </a:xfrm>
          <a:solidFill>
            <a:schemeClr val="hlink">
              <a:alpha val="59000"/>
            </a:schemeClr>
          </a:solidFill>
        </p:spPr>
      </p:pic>
      <p:pic>
        <p:nvPicPr>
          <p:cNvPr id="27651" name="Picture 4" descr="Картинка 276 из 23966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022" b="5347"/>
          <a:stretch>
            <a:fillRect/>
          </a:stretch>
        </p:blipFill>
        <p:spPr bwMode="auto">
          <a:xfrm>
            <a:off x="4786313" y="1214438"/>
            <a:ext cx="3714750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Прямоугольник 6"/>
          <p:cNvSpPr>
            <a:spLocks noChangeArrowheads="1"/>
          </p:cNvSpPr>
          <p:nvPr/>
        </p:nvSpPr>
        <p:spPr bwMode="auto">
          <a:xfrm>
            <a:off x="500063" y="6211888"/>
            <a:ext cx="8072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Bob    Tim                                 Peter   Nick    </a:t>
            </a:r>
            <a:endParaRPr lang="ru-RU" altLang="ru-RU" sz="240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http://payvand.com/news/08/nov/Worlds-Strongest-Men-Tehran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6667" b="4337"/>
          <a:stretch>
            <a:fillRect/>
          </a:stretch>
        </p:blipFill>
        <p:spPr>
          <a:xfrm>
            <a:off x="2928938" y="1500188"/>
            <a:ext cx="2857500" cy="471487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sz="4400" smtClean="0"/>
              <a:t>  </a:t>
            </a:r>
            <a:r>
              <a:rPr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strong       strong</a:t>
            </a:r>
            <a:r>
              <a:rPr sz="48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 </a:t>
            </a:r>
            <a:r>
              <a:rPr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strong</a:t>
            </a:r>
            <a:r>
              <a:rPr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sz="48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8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i-main-pic" descr="Картинка 30 из 5126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3181" r="36220"/>
          <a:stretch>
            <a:fillRect/>
          </a:stretch>
        </p:blipFill>
        <p:spPr bwMode="auto">
          <a:xfrm>
            <a:off x="5857875" y="1500188"/>
            <a:ext cx="2786063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hoto" descr="http://ig2.mirtesen.ru/images/upload/20418599238/big.jpeg?200811282334364653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9"/>
          <a:stretch>
            <a:fillRect/>
          </a:stretch>
        </p:blipFill>
        <p:spPr bwMode="auto">
          <a:xfrm>
            <a:off x="428625" y="1500188"/>
            <a:ext cx="24288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Прямоугольник 7"/>
          <p:cNvSpPr>
            <a:spLocks noChangeArrowheads="1"/>
          </p:cNvSpPr>
          <p:nvPr/>
        </p:nvSpPr>
        <p:spPr bwMode="auto">
          <a:xfrm>
            <a:off x="785813" y="6211888"/>
            <a:ext cx="750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Mark                             Denis                            Tom</a:t>
            </a:r>
            <a:endParaRPr lang="ru-RU" altLang="ru-RU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3" descr="http://payvand.com/news/08/nov/Worlds-Strongest-Men-Tehran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6667" b="4337"/>
          <a:stretch>
            <a:fillRect/>
          </a:stretch>
        </p:blipFill>
        <p:spPr>
          <a:xfrm>
            <a:off x="714375" y="1500188"/>
            <a:ext cx="3714750" cy="4857750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8407400" cy="973138"/>
          </a:xfrm>
          <a:solidFill>
            <a:schemeClr val="hlink">
              <a:alpha val="59000"/>
            </a:schemeClr>
          </a:solidFill>
        </p:spPr>
      </p:pic>
      <p:pic>
        <p:nvPicPr>
          <p:cNvPr id="29699" name="photo" descr="http://ig2.mirtesen.ru/images/upload/20418599238/big.jpeg?200811282334364653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9"/>
          <a:stretch>
            <a:fillRect/>
          </a:stretch>
        </p:blipFill>
        <p:spPr bwMode="auto">
          <a:xfrm>
            <a:off x="4857750" y="1500188"/>
            <a:ext cx="3429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9"/>
          <p:cNvSpPr>
            <a:spLocks noChangeArrowheads="1"/>
          </p:cNvSpPr>
          <p:nvPr/>
        </p:nvSpPr>
        <p:spPr bwMode="auto">
          <a:xfrm>
            <a:off x="1357313" y="6357938"/>
            <a:ext cx="750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Denis                                       Mark</a:t>
            </a:r>
            <a:endParaRPr lang="ru-RU" altLang="ru-RU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3" descr="http://i054.radikal.ru/0910/69/f16c22b99e6d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7" r="18987"/>
          <a:stretch>
            <a:fillRect/>
          </a:stretch>
        </p:blipFill>
        <p:spPr>
          <a:xfrm>
            <a:off x="642938" y="1714500"/>
            <a:ext cx="3714750" cy="44291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6072206"/>
            <a:ext cx="7329510" cy="57150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sz="24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Jack                                                              Alex</a:t>
            </a:r>
            <a:endParaRPr lang="ru-RU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i-main-pic" descr="Картинка 32 из 5173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714500"/>
            <a:ext cx="378618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714375" y="357188"/>
            <a:ext cx="7643813" cy="1066800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ru-RU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 is </a:t>
            </a:r>
            <a:r>
              <a:rPr lang="en-US" altLang="ru-RU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stronger </a:t>
            </a:r>
            <a:r>
              <a:rPr lang="en-US" altLang="ru-RU" sz="3200" b="1" i="1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altLang="ru-RU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Alex./</a:t>
            </a:r>
          </a:p>
          <a:p>
            <a:pPr algn="ctr"/>
            <a:r>
              <a:rPr lang="en-US" altLang="ru-RU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 is </a:t>
            </a:r>
            <a:r>
              <a:rPr lang="en-US" altLang="ru-RU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r>
              <a:rPr lang="en-US" altLang="ru-RU" sz="32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</a:t>
            </a:r>
            <a:r>
              <a:rPr lang="en-US" altLang="ru-RU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n-US" altLang="ru-RU" sz="32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3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Jack.</a:t>
            </a:r>
            <a:endParaRPr lang="ru-RU" altLang="ru-RU" sz="32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hoto" descr="http://ig2.mirtesen.ru/images/upload/20418599238/big.jpeg?2008112823343646530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563"/>
          <a:stretch>
            <a:fillRect/>
          </a:stretch>
        </p:blipFill>
        <p:spPr>
          <a:xfrm>
            <a:off x="3286125" y="1571625"/>
            <a:ext cx="2714625" cy="4714875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8240712" cy="1044575"/>
          </a:xfrm>
          <a:solidFill>
            <a:schemeClr val="hlink">
              <a:alpha val="59000"/>
            </a:schemeClr>
          </a:solidFill>
        </p:spPr>
      </p:pic>
      <p:pic>
        <p:nvPicPr>
          <p:cNvPr id="31747" name="Содержимое 3" descr="http://payvand.com/news/08/nov/Worlds-Strongest-Men-Tehran11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16667" b="4337"/>
          <a:stretch>
            <a:fillRect/>
          </a:stretch>
        </p:blipFill>
        <p:spPr bwMode="auto">
          <a:xfrm>
            <a:off x="6000750" y="1571625"/>
            <a:ext cx="27146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i-main-pic" descr="Картинка 30 из 5126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13181" r="36220"/>
          <a:stretch>
            <a:fillRect/>
          </a:stretch>
        </p:blipFill>
        <p:spPr bwMode="auto">
          <a:xfrm>
            <a:off x="500063" y="1571625"/>
            <a:ext cx="2786062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Прямоугольник 7"/>
          <p:cNvSpPr>
            <a:spLocks noChangeArrowheads="1"/>
          </p:cNvSpPr>
          <p:nvPr/>
        </p:nvSpPr>
        <p:spPr bwMode="auto">
          <a:xfrm>
            <a:off x="1357313" y="6357938"/>
            <a:ext cx="7500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Tom                         Denis                           Mark</a:t>
            </a:r>
            <a:endParaRPr lang="ru-RU" altLang="ru-RU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-main-pic" descr="Картинка 15 из 51736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5" r="9218"/>
          <a:stretch>
            <a:fillRect/>
          </a:stretch>
        </p:blipFill>
        <p:spPr>
          <a:xfrm>
            <a:off x="142875" y="1785938"/>
            <a:ext cx="2928938" cy="45005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86766" cy="14287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200" smtClean="0"/>
              <a:t/>
            </a:r>
            <a:br>
              <a:rPr sz="3200" smtClean="0"/>
            </a:br>
            <a:r>
              <a:rPr sz="3200" smtClean="0"/>
              <a:t/>
            </a:r>
            <a:br>
              <a:rPr sz="3200" smtClean="0"/>
            </a:br>
            <a:r>
              <a:rPr sz="3200" smtClean="0"/>
              <a:t>   </a:t>
            </a:r>
            <a:r>
              <a:rPr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Ben is </a:t>
            </a:r>
            <a:r>
              <a:rPr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(the) </a:t>
            </a:r>
            <a:r>
              <a:rPr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./</a:t>
            </a:r>
            <a:r>
              <a:rPr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Bill is </a:t>
            </a:r>
            <a:r>
              <a:rPr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(the) </a:t>
            </a:r>
            <a:r>
              <a:rPr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./</a:t>
            </a:r>
            <a:br>
              <a:rPr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Rick is </a:t>
            </a:r>
            <a:r>
              <a:rPr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(the) </a:t>
            </a:r>
            <a:r>
              <a:rPr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sz="3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i="1">
              <a:solidFill>
                <a:schemeClr val="bg1"/>
              </a:solidFill>
            </a:endParaRPr>
          </a:p>
        </p:txBody>
      </p:sp>
      <p:pic>
        <p:nvPicPr>
          <p:cNvPr id="32771" name="i-main-pic" descr="Картинка 2 из 5173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7" r="14778"/>
          <a:stretch>
            <a:fillRect/>
          </a:stretch>
        </p:blipFill>
        <p:spPr bwMode="auto">
          <a:xfrm>
            <a:off x="3071813" y="1785938"/>
            <a:ext cx="2928937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i-main-pic" descr="Картинка 19 из 51264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r="3477"/>
          <a:stretch>
            <a:fillRect/>
          </a:stretch>
        </p:blipFill>
        <p:spPr bwMode="auto">
          <a:xfrm>
            <a:off x="6000750" y="1785938"/>
            <a:ext cx="3000375" cy="449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Прямоугольник 6"/>
          <p:cNvSpPr>
            <a:spLocks noChangeArrowheads="1"/>
          </p:cNvSpPr>
          <p:nvPr/>
        </p:nvSpPr>
        <p:spPr bwMode="auto">
          <a:xfrm>
            <a:off x="571500" y="6357938"/>
            <a:ext cx="7500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Ben                                Bill                                 Rick</a:t>
            </a:r>
            <a:endParaRPr lang="ru-RU" altLang="ru-RU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33375"/>
            <a:ext cx="8685212" cy="1171575"/>
          </a:xfrm>
          <a:solidFill>
            <a:schemeClr val="hlink">
              <a:alpha val="59000"/>
            </a:schemeClr>
          </a:solidFill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9350"/>
            <a:ext cx="7924800" cy="9842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33795" name="i-main-pic" descr="Картинка 49 из 49877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t="6264" r="19463"/>
          <a:stretch>
            <a:fillRect/>
          </a:stretch>
        </p:blipFill>
        <p:spPr bwMode="auto">
          <a:xfrm>
            <a:off x="214313" y="1571625"/>
            <a:ext cx="300037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i-main-pic" descr="Картинка 91 из 49877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2" t="3204" r="24255" b="639"/>
          <a:stretch>
            <a:fillRect/>
          </a:stretch>
        </p:blipFill>
        <p:spPr bwMode="auto">
          <a:xfrm>
            <a:off x="3214688" y="1571625"/>
            <a:ext cx="2857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i-main-pic" descr="Картинка 307 из 498778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57" t="-13126" r="18385"/>
          <a:stretch>
            <a:fillRect/>
          </a:stretch>
        </p:blipFill>
        <p:spPr bwMode="auto">
          <a:xfrm>
            <a:off x="6072188" y="928688"/>
            <a:ext cx="28575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Прямоугольник 8"/>
          <p:cNvSpPr>
            <a:spLocks noChangeArrowheads="1"/>
          </p:cNvSpPr>
          <p:nvPr/>
        </p:nvSpPr>
        <p:spPr bwMode="auto">
          <a:xfrm>
            <a:off x="357188" y="6215063"/>
            <a:ext cx="8786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ru-RU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dog              The cat               The bird</a:t>
            </a:r>
            <a:endParaRPr lang="ru-RU" altLang="ru-RU" sz="3200" b="1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-main-pic" descr="Картинка 13 из 189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3" t="-6351" r="19003"/>
          <a:stretch>
            <a:fillRect/>
          </a:stretch>
        </p:blipFill>
        <p:spPr>
          <a:xfrm>
            <a:off x="2214563" y="1285875"/>
            <a:ext cx="4643437" cy="51435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001056" cy="11430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7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Nick is </a:t>
            </a:r>
            <a:r>
              <a:rPr sz="72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tall</a:t>
            </a:r>
            <a:r>
              <a:rPr sz="7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7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188913"/>
            <a:ext cx="8523287" cy="1103312"/>
          </a:xfrm>
          <a:solidFill>
            <a:schemeClr val="hlink">
              <a:alpha val="59000"/>
            </a:schemeClr>
          </a:solidFill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38" y="6143625"/>
            <a:ext cx="7996237" cy="571500"/>
          </a:xfrm>
        </p:spPr>
        <p:txBody>
          <a:bodyPr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cat                      The dog</a:t>
            </a:r>
            <a:endParaRPr lang="ru-RU" sz="3200" b="1" dirty="0"/>
          </a:p>
        </p:txBody>
      </p:sp>
      <p:pic>
        <p:nvPicPr>
          <p:cNvPr id="34819" name="i-main-pic" descr="Картинка 91 из 49877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1" r="18375"/>
          <a:stretch>
            <a:fillRect/>
          </a:stretch>
        </p:blipFill>
        <p:spPr bwMode="auto">
          <a:xfrm>
            <a:off x="642938" y="1428750"/>
            <a:ext cx="4000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-main-pic" descr="Картинка 49 из 498778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16667" b="2922"/>
          <a:stretch>
            <a:fillRect/>
          </a:stretch>
        </p:blipFill>
        <p:spPr bwMode="auto">
          <a:xfrm>
            <a:off x="4643438" y="1428750"/>
            <a:ext cx="4000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07963"/>
            <a:ext cx="8053387" cy="1011237"/>
          </a:xfrm>
          <a:solidFill>
            <a:schemeClr val="hlink">
              <a:alpha val="59000"/>
            </a:schemeClr>
          </a:solidFill>
        </p:spPr>
      </p:pic>
      <p:pic>
        <p:nvPicPr>
          <p:cNvPr id="35843" name="i-main-pic" descr="Картинка 696 из 49877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1" t="1038"/>
          <a:stretch>
            <a:fillRect/>
          </a:stretch>
        </p:blipFill>
        <p:spPr bwMode="auto">
          <a:xfrm>
            <a:off x="539750" y="1412875"/>
            <a:ext cx="4000500" cy="4643438"/>
          </a:xfrm>
          <a:prstGeom prst="rect">
            <a:avLst/>
          </a:prstGeom>
          <a:noFill/>
          <a:ln w="9525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i-main-pic" descr="Картинка 5 из 9298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50"/>
            <a:ext cx="4071938" cy="4643438"/>
          </a:xfrm>
          <a:prstGeom prst="rect">
            <a:avLst/>
          </a:prstGeom>
          <a:noFill/>
          <a:ln w="63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403350" y="6092825"/>
            <a:ext cx="2447925" cy="519113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parrot</a:t>
            </a:r>
            <a:endParaRPr lang="ru-RU" altLang="ru-RU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5651500" y="6092825"/>
            <a:ext cx="2447925" cy="519113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rabbit</a:t>
            </a:r>
            <a:endParaRPr lang="ru-RU" altLang="ru-RU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-main-pic" descr="Картинка 91 из 49877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1" r="23659"/>
          <a:stretch>
            <a:fillRect/>
          </a:stretch>
        </p:blipFill>
        <p:spPr bwMode="auto">
          <a:xfrm>
            <a:off x="2786063" y="1571625"/>
            <a:ext cx="300037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i-main-pic" descr="Картинка 49 из 49877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r="17332"/>
          <a:stretch>
            <a:fillRect/>
          </a:stretch>
        </p:blipFill>
        <p:spPr bwMode="auto">
          <a:xfrm>
            <a:off x="5786438" y="1571625"/>
            <a:ext cx="31432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i-main-pic" descr="Картинка 307 из 498778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8" r="16978"/>
          <a:stretch>
            <a:fillRect/>
          </a:stretch>
        </p:blipFill>
        <p:spPr bwMode="auto">
          <a:xfrm>
            <a:off x="285750" y="1571625"/>
            <a:ext cx="2500313" cy="445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Прямоугольник 6"/>
          <p:cNvSpPr>
            <a:spLocks noChangeArrowheads="1"/>
          </p:cNvSpPr>
          <p:nvPr/>
        </p:nvSpPr>
        <p:spPr bwMode="auto">
          <a:xfrm>
            <a:off x="1500188" y="357188"/>
            <a:ext cx="6500812" cy="1006475"/>
          </a:xfrm>
          <a:prstGeom prst="rect">
            <a:avLst/>
          </a:prstGeom>
          <a:solidFill>
            <a:schemeClr val="hlink">
              <a:alpha val="52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is </a:t>
            </a:r>
            <a:r>
              <a:rPr lang="en-US" altLang="ru-RU" sz="6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(the) </a:t>
            </a:r>
            <a:r>
              <a:rPr lang="en-US" altLang="ru-RU" sz="60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altLang="ru-RU" sz="6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altLang="ru-RU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6000">
              <a:latin typeface="Constantia" panose="02030602050306030303" pitchFamily="18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23850" y="6092825"/>
            <a:ext cx="2447925" cy="519113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bird</a:t>
            </a:r>
            <a:endParaRPr lang="ru-RU" altLang="ru-RU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3059113" y="6092825"/>
            <a:ext cx="2447925" cy="519113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cat</a:t>
            </a:r>
            <a:endParaRPr lang="ru-RU" altLang="ru-RU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6084888" y="6092825"/>
            <a:ext cx="2447925" cy="519113"/>
          </a:xfrm>
          <a:prstGeom prst="rect">
            <a:avLst/>
          </a:prstGeom>
          <a:solidFill>
            <a:schemeClr val="hlink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ru-RU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The dog</a:t>
            </a:r>
            <a:endParaRPr lang="ru-RU" altLang="ru-RU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Картинка 7 из 7461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r="40900"/>
          <a:stretch>
            <a:fillRect/>
          </a:stretch>
        </p:blipFill>
        <p:spPr bwMode="auto">
          <a:xfrm>
            <a:off x="357188" y="1571625"/>
            <a:ext cx="234315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6" descr="Картинка 33 из 30154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79" t="20651" r="6248" b="15608"/>
          <a:stretch>
            <a:fillRect/>
          </a:stretch>
        </p:blipFill>
        <p:spPr bwMode="auto">
          <a:xfrm>
            <a:off x="5857875" y="1571625"/>
            <a:ext cx="2928938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14313" y="285750"/>
            <a:ext cx="10287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frog is </a:t>
            </a:r>
            <a:r>
              <a:rPr lang="en-US" altLang="ru-RU" sz="6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6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the) </a:t>
            </a:r>
            <a:r>
              <a:rPr lang="en-US" altLang="ru-RU" sz="6600" b="1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altLang="ru-RU" sz="6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altLang="ru-RU" sz="6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6600">
              <a:latin typeface="Constantia" panose="02030602050306030303" pitchFamily="18" charset="0"/>
            </a:endParaRPr>
          </a:p>
        </p:txBody>
      </p:sp>
      <p:sp>
        <p:nvSpPr>
          <p:cNvPr id="37893" name="Прямоугольник 12"/>
          <p:cNvSpPr>
            <a:spLocks noChangeArrowheads="1"/>
          </p:cNvSpPr>
          <p:nvPr/>
        </p:nvSpPr>
        <p:spPr bwMode="auto">
          <a:xfrm>
            <a:off x="428625" y="6211888"/>
            <a:ext cx="814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frog                    The parrot                     The mouse</a:t>
            </a:r>
            <a:endParaRPr lang="ru-RU" altLang="ru-RU" sz="2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911" name="Picture 23" descr="Картинка 41 из 21353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557338"/>
            <a:ext cx="3240087" cy="45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Caroline - tallest woma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7"/>
          <a:stretch>
            <a:fillRect/>
          </a:stretch>
        </p:blipFill>
        <p:spPr>
          <a:xfrm>
            <a:off x="642938" y="1643063"/>
            <a:ext cx="4000500" cy="4429125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8375650" cy="955675"/>
          </a:xfrm>
          <a:solidFill>
            <a:schemeClr val="hlink">
              <a:alpha val="59000"/>
            </a:schemeClr>
          </a:solidFill>
        </p:spPr>
      </p:pic>
      <p:pic>
        <p:nvPicPr>
          <p:cNvPr id="17411" name="i-main-pic" descr="Картинка 13 из 189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1" r="17636"/>
          <a:stretch>
            <a:fillRect/>
          </a:stretch>
        </p:blipFill>
        <p:spPr bwMode="auto">
          <a:xfrm>
            <a:off x="4929188" y="1643063"/>
            <a:ext cx="3500437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одзаголовок 13"/>
          <p:cNvSpPr txBox="1">
            <a:spLocks/>
          </p:cNvSpPr>
          <p:nvPr/>
        </p:nvSpPr>
        <p:spPr bwMode="auto">
          <a:xfrm>
            <a:off x="642938" y="6072188"/>
            <a:ext cx="7215187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US" altLang="ru-RU" sz="280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Jill                                       Nick</a:t>
            </a:r>
            <a:r>
              <a:rPr lang="en-US" altLang="ru-RU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ru-RU" altLang="ru-RU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30 самых высоких в мире людей (30 фотографий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1" t="1695" r="16852"/>
          <a:stretch>
            <a:fillRect/>
          </a:stretch>
        </p:blipFill>
        <p:spPr>
          <a:xfrm>
            <a:off x="500063" y="1571625"/>
            <a:ext cx="3857625" cy="4500563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333375"/>
            <a:ext cx="8502650" cy="1098550"/>
          </a:xfrm>
          <a:solidFill>
            <a:schemeClr val="hlink">
              <a:alpha val="59000"/>
            </a:schemeClr>
          </a:solidFill>
        </p:spPr>
      </p:pic>
      <p:pic>
        <p:nvPicPr>
          <p:cNvPr id="18435" name="Рисунок 6" descr="Caroline - tallest wo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r="6897"/>
          <a:stretch>
            <a:fillRect/>
          </a:stretch>
        </p:blipFill>
        <p:spPr bwMode="auto">
          <a:xfrm>
            <a:off x="4714875" y="1571625"/>
            <a:ext cx="385762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одзаголовок 13"/>
          <p:cNvSpPr txBox="1">
            <a:spLocks/>
          </p:cNvSpPr>
          <p:nvPr/>
        </p:nvSpPr>
        <p:spPr bwMode="auto">
          <a:xfrm>
            <a:off x="571500" y="6072188"/>
            <a:ext cx="7786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265113" indent="-2651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50"/>
              </a:spcBef>
              <a:buClr>
                <a:schemeClr val="accent1"/>
              </a:buClr>
              <a:buSzPct val="80000"/>
            </a:pPr>
            <a:r>
              <a:rPr lang="en-US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                                          Jill  </a:t>
            </a:r>
            <a:endParaRPr lang="ru-RU" altLang="ru-RU" sz="2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8" descr="30 самых высоких в мире людей (30 фотографий)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0" r="15068"/>
          <a:stretch>
            <a:fillRect/>
          </a:stretch>
        </p:blipFill>
        <p:spPr>
          <a:xfrm>
            <a:off x="571500" y="1571625"/>
            <a:ext cx="3643313" cy="4572000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33375"/>
            <a:ext cx="8412162" cy="1044575"/>
          </a:xfrm>
          <a:solidFill>
            <a:schemeClr val="hlink">
              <a:alpha val="59000"/>
            </a:schemeClr>
          </a:solidFill>
        </p:spPr>
      </p:pic>
      <p:pic>
        <p:nvPicPr>
          <p:cNvPr id="19459" name="i-main-pic" descr="Картинка 13 из 189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7" r="18823"/>
          <a:stretch>
            <a:fillRect/>
          </a:stretch>
        </p:blipFill>
        <p:spPr bwMode="auto">
          <a:xfrm>
            <a:off x="4572000" y="1571625"/>
            <a:ext cx="407193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Прямоугольник 11"/>
          <p:cNvSpPr>
            <a:spLocks noChangeArrowheads="1"/>
          </p:cNvSpPr>
          <p:nvPr/>
        </p:nvSpPr>
        <p:spPr bwMode="auto">
          <a:xfrm>
            <a:off x="1285875" y="6215063"/>
            <a:ext cx="7358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Jim                                                   Nick                   </a:t>
            </a:r>
            <a:endParaRPr lang="ru-RU" altLang="ru-RU" sz="2400" b="1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-main-pic" descr="Картинка 13 из 1893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1" r="24249"/>
          <a:stretch>
            <a:fillRect/>
          </a:stretch>
        </p:blipFill>
        <p:spPr>
          <a:xfrm>
            <a:off x="500063" y="2000250"/>
            <a:ext cx="2786062" cy="4000500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333375"/>
            <a:ext cx="8242300" cy="1385888"/>
          </a:xfrm>
          <a:solidFill>
            <a:schemeClr val="hlink">
              <a:alpha val="59000"/>
            </a:schemeClr>
          </a:solidFill>
        </p:spPr>
      </p:pic>
      <p:pic>
        <p:nvPicPr>
          <p:cNvPr id="20483" name="Рисунок 4" descr="Caroline - tallest wom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23438"/>
          <a:stretch>
            <a:fillRect/>
          </a:stretch>
        </p:blipFill>
        <p:spPr bwMode="auto">
          <a:xfrm>
            <a:off x="3286125" y="2000250"/>
            <a:ext cx="27860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Рисунок 5" descr="30 самых высоких в мире людей (30 фотографий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1785" r="15218"/>
          <a:stretch>
            <a:fillRect/>
          </a:stretch>
        </p:blipFill>
        <p:spPr bwMode="auto">
          <a:xfrm>
            <a:off x="6072188" y="2000250"/>
            <a:ext cx="2643187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6"/>
          <p:cNvSpPr>
            <a:spLocks noChangeArrowheads="1"/>
          </p:cNvSpPr>
          <p:nvPr/>
        </p:nvSpPr>
        <p:spPr bwMode="auto">
          <a:xfrm>
            <a:off x="714375" y="6072188"/>
            <a:ext cx="8286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ru-RU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                          Jill                           Jim           </a:t>
            </a:r>
            <a:endParaRPr lang="ru-RU" altLang="ru-RU" sz="2800" b="1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Роберт Вадлоу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28925" y="1524000"/>
            <a:ext cx="3486150" cy="4572000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33375"/>
            <a:ext cx="8153400" cy="1044575"/>
          </a:xfrm>
          <a:solidFill>
            <a:schemeClr val="hlink">
              <a:alpha val="59000"/>
            </a:schemeClr>
          </a:solidFill>
        </p:spPr>
      </p:pic>
      <p:sp>
        <p:nvSpPr>
          <p:cNvPr id="21507" name="Прямоугольник 4"/>
          <p:cNvSpPr>
            <a:spLocks noChangeArrowheads="1"/>
          </p:cNvSpPr>
          <p:nvPr/>
        </p:nvSpPr>
        <p:spPr bwMode="auto">
          <a:xfrm>
            <a:off x="2357438" y="6143625"/>
            <a:ext cx="4164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Jane       Peter        Kate   </a:t>
            </a:r>
            <a:endParaRPr lang="ru-RU" altLang="ru-RU" sz="240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-main-pic" descr="Картинка 56 из 22359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3238" y="1524000"/>
            <a:ext cx="5597525" cy="4572000"/>
          </a:xfrm>
        </p:spPr>
      </p:pic>
      <p:pic>
        <p:nvPicPr>
          <p:cNvPr id="3" name="Заголовок 2"/>
          <p:cNvPicPr>
            <a:picLocks noGrp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7985125" cy="1117600"/>
          </a:xfrm>
          <a:solidFill>
            <a:schemeClr val="hlink">
              <a:alpha val="59000"/>
            </a:schemeClr>
          </a:solidFill>
        </p:spPr>
      </p:pic>
      <p:sp>
        <p:nvSpPr>
          <p:cNvPr id="22531" name="Прямоугольник 6"/>
          <p:cNvSpPr>
            <a:spLocks noChangeArrowheads="1"/>
          </p:cNvSpPr>
          <p:nvPr/>
        </p:nvSpPr>
        <p:spPr bwMode="auto">
          <a:xfrm>
            <a:off x="1857375" y="6143625"/>
            <a:ext cx="5500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Bob      Tom        Billy           Max             </a:t>
            </a:r>
            <a:endParaRPr lang="ru-RU" altLang="ru-RU" sz="2400"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2022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sz="60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6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short         short</a:t>
            </a:r>
            <a:r>
              <a:rPr sz="60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er</a:t>
            </a:r>
            <a:r>
              <a:rPr sz="6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short</a:t>
            </a:r>
            <a:r>
              <a:rPr sz="6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 </a:t>
            </a:r>
            <a:r>
              <a:rPr sz="6000" b="1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i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Рисунок 4" descr="http://i044.radikal.ru/0907/44/9559943eda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4" r="7547"/>
          <a:stretch>
            <a:fillRect/>
          </a:stretch>
        </p:blipFill>
        <p:spPr bwMode="auto">
          <a:xfrm>
            <a:off x="3357563" y="1500188"/>
            <a:ext cx="264318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-main-pic" descr="Картинка 54 из 4900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00188"/>
            <a:ext cx="258127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1000125" y="6215063"/>
            <a:ext cx="6997700" cy="183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ru-RU" sz="2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Mary                          Tiny                             Helen                               </a:t>
            </a:r>
          </a:p>
          <a:p>
            <a:pPr algn="just"/>
            <a:endParaRPr lang="en-US" altLang="ru-RU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ru-RU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ru-RU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ru-RU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ru-RU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endParaRPr lang="ru-RU" altLang="ru-RU">
              <a:latin typeface="Constantia" panose="02030602050306030303" pitchFamily="18" charset="0"/>
            </a:endParaRPr>
          </a:p>
        </p:txBody>
      </p:sp>
      <p:pic>
        <p:nvPicPr>
          <p:cNvPr id="23557" name="i-main-pic" descr="Картинка 10 из 184210">
            <a:hlinkClick r:id="rId5"/>
          </p:cNvPr>
          <p:cNvPicPr>
            <a:picLocks noGrp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4" r="6033"/>
          <a:stretch>
            <a:fillRect/>
          </a:stretch>
        </p:blipFill>
        <p:spPr>
          <a:xfrm>
            <a:off x="6286500" y="1500188"/>
            <a:ext cx="2357438" cy="46291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</TotalTime>
  <Words>164</Words>
  <Application>Microsoft Office PowerPoint</Application>
  <PresentationFormat>Экран (4:3)</PresentationFormat>
  <Paragraphs>43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Constantia</vt:lpstr>
      <vt:lpstr>Wingdings 2</vt:lpstr>
      <vt:lpstr>Calibri</vt:lpstr>
      <vt:lpstr>Times New Roman</vt:lpstr>
      <vt:lpstr>Бумажная</vt:lpstr>
      <vt:lpstr>Презентация PowerPoint</vt:lpstr>
      <vt:lpstr>Nick is tall.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short         shorter     shortest  </vt:lpstr>
      <vt:lpstr>Презентация PowerPoint</vt:lpstr>
      <vt:lpstr>Презентация PowerPoint</vt:lpstr>
      <vt:lpstr>Презентация PowerPoint</vt:lpstr>
      <vt:lpstr>Презентация PowerPoint</vt:lpstr>
      <vt:lpstr>  strong       stronger     strongest  </vt:lpstr>
      <vt:lpstr>Презентация PowerPoint</vt:lpstr>
      <vt:lpstr>       Jack                                                              Alex</vt:lpstr>
      <vt:lpstr>Презентация PowerPoint</vt:lpstr>
      <vt:lpstr>     Ben is (the) strongest./   Bill is (the) strongest./    Rick is (the) strongest.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Пользователь</cp:lastModifiedBy>
  <cp:revision>124</cp:revision>
  <dcterms:created xsi:type="dcterms:W3CDTF">2009-11-08T08:02:08Z</dcterms:created>
  <dcterms:modified xsi:type="dcterms:W3CDTF">2024-01-02T06:26:49Z</dcterms:modified>
</cp:coreProperties>
</file>