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96" r:id="rId5"/>
    <p:sldId id="291" r:id="rId6"/>
    <p:sldId id="290" r:id="rId7"/>
    <p:sldId id="292" r:id="rId8"/>
    <p:sldId id="297" r:id="rId9"/>
    <p:sldId id="259" r:id="rId10"/>
    <p:sldId id="263" r:id="rId11"/>
    <p:sldId id="299" r:id="rId12"/>
    <p:sldId id="300" r:id="rId13"/>
    <p:sldId id="268" r:id="rId14"/>
    <p:sldId id="269" r:id="rId15"/>
    <p:sldId id="285" r:id="rId16"/>
    <p:sldId id="278" r:id="rId17"/>
    <p:sldId id="282" r:id="rId18"/>
    <p:sldId id="284" r:id="rId19"/>
    <p:sldId id="273" r:id="rId20"/>
    <p:sldId id="271" r:id="rId21"/>
    <p:sldId id="262" r:id="rId22"/>
    <p:sldId id="280" r:id="rId23"/>
    <p:sldId id="293" r:id="rId24"/>
    <p:sldId id="298" r:id="rId25"/>
    <p:sldId id="294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6B"/>
    <a:srgbClr val="C0504D"/>
    <a:srgbClr val="9BBB59"/>
    <a:srgbClr val="BD9B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03" autoAdjust="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0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2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Pole-pshenits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6120" y="206056"/>
            <a:ext cx="8712968" cy="648072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6624736" cy="1224136"/>
          </a:xfrm>
        </p:spPr>
        <p:txBody>
          <a:bodyPr>
            <a:noAutofit/>
          </a:bodyPr>
          <a:lstStyle/>
          <a:p>
            <a:r>
              <a:rPr lang="ru-RU" sz="24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Интегрированный</a:t>
            </a:r>
            <a: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культурологический проект</a:t>
            </a:r>
            <a:endParaRPr lang="ru-RU" sz="2400" b="1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D:\Мамсик\Школа\клипарт\Символика\ЭМБЛЕМА-4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668394" cy="153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66164" y="2636912"/>
            <a:ext cx="7092280" cy="4366420"/>
          </a:xfrm>
        </p:spPr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  <a:defRPr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240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 представляет: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Акимова Валентина Александровна, </a:t>
            </a:r>
          </a:p>
          <a:p>
            <a:pPr eaLnBrk="1" hangingPunct="1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учитель русского языка и литературы </a:t>
            </a:r>
          </a:p>
          <a:p>
            <a:pPr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ГБОУ школы №430 </a:t>
            </a:r>
          </a:p>
          <a:p>
            <a:pPr>
              <a:defRPr/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Петродворцового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района Санкт-Петербурга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908720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«Там русский дух…»</a:t>
            </a:r>
            <a:endParaRPr kumimoji="0" lang="ru-RU" sz="4000" b="1" i="0" u="none" strike="noStrike" kern="1200" cap="none" spc="1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church-silhouette-hi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r="43588" b="4632"/>
          <a:stretch>
            <a:fillRect/>
          </a:stretch>
        </p:blipFill>
        <p:spPr>
          <a:xfrm flipH="1">
            <a:off x="0" y="984820"/>
            <a:ext cx="2699792" cy="58731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F:\ТЕХНОЛОГИЯ\IMG_0595.JPG"/>
          <p:cNvPicPr>
            <a:picLocks noChangeAspect="1" noChangeArrowheads="1"/>
          </p:cNvPicPr>
          <p:nvPr/>
        </p:nvPicPr>
        <p:blipFill>
          <a:blip r:embed="rId2" cstate="print"/>
          <a:srcRect r="5825"/>
          <a:stretch>
            <a:fillRect/>
          </a:stretch>
        </p:blipFill>
        <p:spPr bwMode="auto">
          <a:xfrm>
            <a:off x="2356791" y="404664"/>
            <a:ext cx="6408390" cy="4536504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9458" name="Picture 2" descr="F:\ТЕХНОЛОГИЯ\IMG_05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10000" contrast="10000"/>
          </a:blip>
          <a:srcRect l="6849" r="11790"/>
          <a:stretch>
            <a:fillRect/>
          </a:stretch>
        </p:blipFill>
        <p:spPr bwMode="auto">
          <a:xfrm>
            <a:off x="447066" y="2636912"/>
            <a:ext cx="4628990" cy="379123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8600" y="476672"/>
            <a:ext cx="201622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группах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227078"/>
            <a:ext cx="33843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спектаклю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>
            <a:off x="899591" y="1772816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flipH="1">
            <a:off x="5436096" y="5301208"/>
            <a:ext cx="811925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F:\ТЕХНОЛОГИЯ\IMG_065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444" r="25287"/>
          <a:stretch>
            <a:fillRect/>
          </a:stretch>
        </p:blipFill>
        <p:spPr bwMode="auto">
          <a:xfrm>
            <a:off x="459764" y="260648"/>
            <a:ext cx="4705680" cy="446449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483" name="Picture 3" descr="F:\ТЕХНОЛОГИЯ\IMG_4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3179" t="3444" r="4152"/>
          <a:stretch>
            <a:fillRect/>
          </a:stretch>
        </p:blipFill>
        <p:spPr bwMode="auto">
          <a:xfrm>
            <a:off x="4937170" y="2564405"/>
            <a:ext cx="3757963" cy="374491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468052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керамической игрушки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76672"/>
            <a:ext cx="36004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костюмов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бумаги</a:t>
            </a: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5361317" y="560320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3201077" y="4952808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F:\ТЕХНОЛОГИЯ\IMG_709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3495"/>
          <a:stretch>
            <a:fillRect/>
          </a:stretch>
        </p:blipFill>
        <p:spPr bwMode="auto">
          <a:xfrm>
            <a:off x="323528" y="260648"/>
            <a:ext cx="5256584" cy="4085201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1507" name="Picture 3" descr="F:\ТЕХНОЛОГИЯ\IMG_71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033" r="3649"/>
          <a:stretch>
            <a:fillRect/>
          </a:stretch>
        </p:blipFill>
        <p:spPr bwMode="auto">
          <a:xfrm rot="5400000">
            <a:off x="4781458" y="2499462"/>
            <a:ext cx="4176463" cy="3587267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229200"/>
            <a:ext cx="489654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 русского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богатыря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6672"/>
            <a:ext cx="43924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 </a:t>
            </a:r>
          </a:p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древнего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города-крепости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5937381" y="632328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4065173" y="5456864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 descr="F:\ТЕХНОЛОГИЯ\IMG_71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50263" cy="6337300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" name="Рисунок 3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7809588" y="5672888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F:\ТЕХНОЛОГИЯ\IMG_72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15868" b="9526"/>
          <a:stretch>
            <a:fillRect/>
          </a:stretch>
        </p:blipFill>
        <p:spPr bwMode="auto">
          <a:xfrm>
            <a:off x="3707904" y="2420888"/>
            <a:ext cx="5088548" cy="410445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4578" name="Picture 2" descr="F:\ТЕХНОЛОГИЯ\IMG_728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7830" t="2377" r="10850" b="19171"/>
          <a:stretch>
            <a:fillRect/>
          </a:stretch>
        </p:blipFill>
        <p:spPr bwMode="auto">
          <a:xfrm>
            <a:off x="395536" y="332656"/>
            <a:ext cx="4680520" cy="3861429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332656"/>
            <a:ext cx="54006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работ по декоративно-</a:t>
            </a:r>
          </a:p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прикладному </a:t>
            </a:r>
          </a:p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09120"/>
            <a:ext cx="27363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реквизита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спектаклю</a:t>
            </a: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2769029" y="5456865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5361316" y="992368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3" name="Picture 3" descr="F:\Фото сказка\IMG_3678.JPG"/>
          <p:cNvPicPr>
            <a:picLocks noChangeAspect="1" noChangeArrowheads="1"/>
          </p:cNvPicPr>
          <p:nvPr/>
        </p:nvPicPr>
        <p:blipFill>
          <a:blip r:embed="rId2" cstate="print"/>
          <a:srcRect t="10156" r="4012"/>
          <a:stretch>
            <a:fillRect/>
          </a:stretch>
        </p:blipFill>
        <p:spPr bwMode="auto">
          <a:xfrm>
            <a:off x="502324" y="404664"/>
            <a:ext cx="8174132" cy="5100659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Спектакль «Как во стольном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Киев-граде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5" name="Рисунок 4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7737580" y="4592769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5" name="Picture 3" descr="F:\Фото сказка\IMG_3424.JPG"/>
          <p:cNvPicPr>
            <a:picLocks noChangeAspect="1" noChangeArrowheads="1"/>
          </p:cNvPicPr>
          <p:nvPr/>
        </p:nvPicPr>
        <p:blipFill>
          <a:blip r:embed="rId2" cstate="print"/>
          <a:srcRect l="12811" r="15963" b="20339"/>
          <a:stretch>
            <a:fillRect/>
          </a:stretch>
        </p:blipFill>
        <p:spPr bwMode="auto">
          <a:xfrm>
            <a:off x="346401" y="260648"/>
            <a:ext cx="8402063" cy="626469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" name="Рисунок 3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536781" y="5600881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2" name="Picture 4" descr="F:\Фото сказка\IMG_3546.JPG"/>
          <p:cNvPicPr>
            <a:picLocks noChangeAspect="1" noChangeArrowheads="1"/>
          </p:cNvPicPr>
          <p:nvPr/>
        </p:nvPicPr>
        <p:blipFill>
          <a:blip r:embed="rId2" cstate="print"/>
          <a:srcRect l="11718" t="3125" r="3125" b="3463"/>
          <a:stretch>
            <a:fillRect/>
          </a:stretch>
        </p:blipFill>
        <p:spPr bwMode="auto">
          <a:xfrm>
            <a:off x="467544" y="476672"/>
            <a:ext cx="8164066" cy="5970322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" name="Рисунок 3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7665573" y="5528873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9" name="Picture 3" descr="F:\Фото сказка\IMG_356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5832" r="3352"/>
          <a:stretch>
            <a:fillRect/>
          </a:stretch>
        </p:blipFill>
        <p:spPr bwMode="auto">
          <a:xfrm>
            <a:off x="460050" y="345418"/>
            <a:ext cx="8261118" cy="606320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" name="Рисунок 3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608789" y="5497341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5" name="Picture 3" descr="F:\Фото сказка\IMG_3387.JPG"/>
          <p:cNvPicPr>
            <a:picLocks noChangeAspect="1" noChangeArrowheads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 bwMode="auto">
          <a:xfrm>
            <a:off x="3923928" y="332656"/>
            <a:ext cx="4902496" cy="5976664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7" name="Picture 2" descr="F:\Фото сказка\IMG_3404.JPG"/>
          <p:cNvPicPr>
            <a:picLocks noChangeAspect="1" noChangeArrowheads="1"/>
          </p:cNvPicPr>
          <p:nvPr/>
        </p:nvPicPr>
        <p:blipFill>
          <a:blip r:embed="rId3" cstate="print"/>
          <a:srcRect l="15212" t="4687"/>
          <a:stretch>
            <a:fillRect/>
          </a:stretch>
        </p:blipFill>
        <p:spPr bwMode="auto">
          <a:xfrm>
            <a:off x="323528" y="332656"/>
            <a:ext cx="3424262" cy="2566199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" name="Picture 3" descr="F:\Фото сказка\IMG_3408.JPG"/>
          <p:cNvPicPr>
            <a:picLocks noChangeAspect="1" noChangeArrowheads="1"/>
          </p:cNvPicPr>
          <p:nvPr/>
        </p:nvPicPr>
        <p:blipFill>
          <a:blip r:embed="rId4" cstate="print"/>
          <a:srcRect t="6314"/>
          <a:stretch>
            <a:fillRect/>
          </a:stretch>
        </p:blipFill>
        <p:spPr bwMode="auto">
          <a:xfrm>
            <a:off x="395535" y="2924944"/>
            <a:ext cx="3271827" cy="3456384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" name="Рисунок 8" descr="колосок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7883068" y="5375913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95536" y="5508288"/>
            <a:ext cx="8424936" cy="825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pc="8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…целостное представление учащихся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pc="8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 окружающем мире и о самом человеке</a:t>
            </a:r>
          </a:p>
          <a:p>
            <a:pPr algn="ctr">
              <a:spcBef>
                <a:spcPts val="0"/>
              </a:spcBef>
            </a:pPr>
            <a:endParaRPr lang="ru-RU" spc="8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545077"/>
            <a:ext cx="3096344" cy="3096344"/>
          </a:xfrm>
          <a:prstGeom prst="ellipse">
            <a:avLst/>
          </a:prstGeom>
          <a:solidFill>
            <a:srgbClr val="C0504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4644008" y="2273269"/>
            <a:ext cx="3096344" cy="3096344"/>
          </a:xfrm>
          <a:prstGeom prst="ellipse">
            <a:avLst/>
          </a:prstGeom>
          <a:solidFill>
            <a:srgbClr val="BD9B5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ЛИТЕРАТУРА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1835696" y="2273269"/>
            <a:ext cx="3096344" cy="3096344"/>
          </a:xfrm>
          <a:prstGeom prst="ellipse">
            <a:avLst/>
          </a:prstGeom>
          <a:solidFill>
            <a:srgbClr val="9BBB5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ТЕХНОЛОГИЯ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3203848" y="545077"/>
            <a:ext cx="3096344" cy="3096344"/>
          </a:xfrm>
          <a:prstGeom prst="ellipse">
            <a:avLst/>
          </a:prstGeom>
          <a:solidFill>
            <a:srgbClr val="C0504D">
              <a:alpha val="50196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ИСТОРИЯ</a:t>
            </a:r>
          </a:p>
        </p:txBody>
      </p:sp>
      <p:pic>
        <p:nvPicPr>
          <p:cNvPr id="10" name="Рисунок 9" descr="колос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7045"/>
            <a:ext cx="3456384" cy="3531995"/>
          </a:xfrm>
          <a:prstGeom prst="rect">
            <a:avLst/>
          </a:prstGeom>
        </p:spPr>
      </p:pic>
      <p:pic>
        <p:nvPicPr>
          <p:cNvPr id="11" name="Рисунок 10" descr="колос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19672" y="1985237"/>
            <a:ext cx="3456384" cy="3531995"/>
          </a:xfrm>
          <a:prstGeom prst="rect">
            <a:avLst/>
          </a:prstGeom>
        </p:spPr>
      </p:pic>
      <p:pic>
        <p:nvPicPr>
          <p:cNvPr id="12" name="Рисунок 11" descr="колос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3229"/>
            <a:ext cx="3456384" cy="353199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26120" y="206056"/>
            <a:ext cx="8712968" cy="648072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F:\Фото сказка\IMG_337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6759" t="12647" r="3655"/>
          <a:stretch>
            <a:fillRect/>
          </a:stretch>
        </p:blipFill>
        <p:spPr bwMode="auto">
          <a:xfrm>
            <a:off x="323528" y="332656"/>
            <a:ext cx="8464164" cy="6192688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Рисунок 4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7867302" y="5609131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F:\Сказка Обработанные фото\IMG_39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b="5452"/>
          <a:stretch>
            <a:fillRect/>
          </a:stretch>
        </p:blipFill>
        <p:spPr bwMode="auto">
          <a:xfrm>
            <a:off x="323528" y="260648"/>
            <a:ext cx="8496945" cy="5472608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796553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Актеры спектакля</a:t>
            </a:r>
          </a:p>
        </p:txBody>
      </p:sp>
      <p:pic>
        <p:nvPicPr>
          <p:cNvPr id="5" name="Рисунок 4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6081396" y="5744897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2264973" y="5816906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4" name="Picture 4" descr="F:\Фото сказка\IMG_3447.JPG"/>
          <p:cNvPicPr>
            <a:picLocks noChangeAspect="1" noChangeArrowheads="1"/>
          </p:cNvPicPr>
          <p:nvPr/>
        </p:nvPicPr>
        <p:blipFill>
          <a:blip r:embed="rId2" cstate="print"/>
          <a:srcRect l="19531" t="21875"/>
          <a:stretch>
            <a:fillRect/>
          </a:stretch>
        </p:blipFill>
        <p:spPr bwMode="auto">
          <a:xfrm>
            <a:off x="395536" y="332656"/>
            <a:ext cx="8352928" cy="5406425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796553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Зрители – учащиеся начальной школы</a:t>
            </a: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8025613" y="5744897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392765" y="5816904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F:\Фото сказка\IMG_344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1669" t="17908"/>
          <a:stretch>
            <a:fillRect/>
          </a:stretch>
        </p:blipFill>
        <p:spPr bwMode="auto">
          <a:xfrm>
            <a:off x="403707" y="346304"/>
            <a:ext cx="8366780" cy="518457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796553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 к мероприятию был неподдельный</a:t>
            </a: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5785351">
            <a:off x="8319080" y="5895734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 rot="15814649" flipH="1">
            <a:off x="28760" y="5911500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Темы исследовательских работ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1639341"/>
            <a:ext cx="7416824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dirty="0" smtClean="0"/>
              <a:t>Укрепления. Сравнение средневекового европейского замка и древнерусской крепости;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Европейский рыцарь и русский богатырь;</a:t>
            </a:r>
          </a:p>
          <a:p>
            <a:pPr marL="0" lvl="0" indent="0">
              <a:buNone/>
            </a:pPr>
            <a:r>
              <a:rPr lang="ru-RU" b="1" dirty="0" smtClean="0"/>
              <a:t>Особенности русской иконописи. Символика икон;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Средневековый героический эпос;</a:t>
            </a:r>
          </a:p>
          <a:p>
            <a:pPr marL="0" lvl="0" indent="0">
              <a:buNone/>
            </a:pPr>
            <a:r>
              <a:rPr lang="ru-RU" b="1" dirty="0" smtClean="0"/>
              <a:t>Театр Петрушки – родоначальник кукольного театра.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162880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2924944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342900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539552" y="4293096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539552" y="486916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1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le-pshenitsy.jpg"/>
          <p:cNvPicPr>
            <a:picLocks noChangeAspect="1"/>
          </p:cNvPicPr>
          <p:nvPr/>
        </p:nvPicPr>
        <p:blipFill>
          <a:blip r:embed="rId2" cstate="print"/>
          <a:srcRect l="21150" t="3485" r="26809" b="444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131840" y="260648"/>
            <a:ext cx="2736304" cy="1296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548679"/>
            <a:ext cx="16001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772816"/>
            <a:ext cx="2345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УРОЧНАЯ</a:t>
            </a:r>
            <a:b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ДЕЯТЕЛЬНОСТЬ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120" y="206056"/>
            <a:ext cx="8712968" cy="648072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1732340"/>
            <a:ext cx="2345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ВНЕУРОЧНАЯ</a:t>
            </a:r>
            <a:b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ДЕЯТЕЛЬНОСТЬ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491880" y="1412776"/>
            <a:ext cx="288032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4563" y="1382079"/>
            <a:ext cx="288032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2852936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284405" y="2996952"/>
            <a:ext cx="1487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ИСТОРИЯ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0183" y="3356992"/>
            <a:ext cx="19136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ЛИТЕРАТУРА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4248" y="3752657"/>
            <a:ext cx="2027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ТЕХНОЛОГИЯ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4" name="Рисунок 23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3284984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3645024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flipH="1">
            <a:off x="4930572" y="2852936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flipH="1">
            <a:off x="4930572" y="3573016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flipH="1">
            <a:off x="4930572" y="4240543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832520" y="2924944"/>
            <a:ext cx="3347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ОБРАЗОВАТЕЛЬНЫЕ</a:t>
            </a:r>
          </a:p>
          <a:p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ПУТЕШЕСТВИЯ 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65538" y="4254187"/>
            <a:ext cx="3267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ИССЛЕДОВАТЕЛЬСКАЯ</a:t>
            </a:r>
          </a:p>
          <a:p>
            <a:pPr algn="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ДЕЯТЕЛЬНОСТЬ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79899" y="3717032"/>
            <a:ext cx="1356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КРУЖКИ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" name="Рисунок 33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 flipH="1">
            <a:off x="5002580" y="4996855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5436097" y="5118283"/>
            <a:ext cx="3384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ВЗАИМОДЕЙСТВИЕ </a:t>
            </a:r>
            <a:b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РОДИТЕЛЯМИ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32" name="Picture 8" descr="http://www.playcast.ru/uploads/2015/08/27/148331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5040560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http://www.playcast.ru/uploads/2015/06/28/14138421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1403648" y="4797152"/>
            <a:ext cx="2626396" cy="1512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110153" y="4608512"/>
            <a:ext cx="3317831" cy="2348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ИТОГОВЫЙ ПРАЗДНИК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1931322" y="2814836"/>
            <a:ext cx="156402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6984268" y="2742828"/>
            <a:ext cx="216024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flipH="1">
            <a:off x="5220072" y="1264060"/>
            <a:ext cx="3528392" cy="1516868"/>
          </a:xfrm>
          <a:prstGeom prst="rect">
            <a:avLst/>
          </a:prstGeom>
        </p:spPr>
      </p:pic>
      <p:pic>
        <p:nvPicPr>
          <p:cNvPr id="9" name="Рисунок 8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23528" y="1340768"/>
            <a:ext cx="3528392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6120" y="206056"/>
            <a:ext cx="8712968" cy="6480720"/>
          </a:xfrm>
          <a:prstGeom prst="roundRect">
            <a:avLst>
              <a:gd name="adj" fmla="val 412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6624736" cy="1224136"/>
          </a:xfrm>
        </p:spPr>
        <p:txBody>
          <a:bodyPr>
            <a:noAutofit/>
          </a:bodyPr>
          <a:lstStyle/>
          <a:p>
            <a:r>
              <a:rPr lang="ru-RU" sz="24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Интегрированный</a:t>
            </a:r>
            <a: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культурологический проект</a:t>
            </a:r>
            <a:endParaRPr lang="ru-RU" sz="2400" b="1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D:\Мамсик\Школа\клипарт\Символика\ЭМБЛЕМА-4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668394" cy="153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hurch-silhouette-hi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r="43588" b="4632"/>
          <a:stretch>
            <a:fillRect/>
          </a:stretch>
        </p:blipFill>
        <p:spPr>
          <a:xfrm flipH="1">
            <a:off x="0" y="984820"/>
            <a:ext cx="2699792" cy="58731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908720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«Там русский дух…»</a:t>
            </a:r>
            <a:endParaRPr kumimoji="0" lang="ru-RU" sz="4000" b="1" i="0" u="none" strike="noStrike" kern="1200" cap="none" spc="1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5736" y="3789040"/>
            <a:ext cx="53896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Times New Roman" pitchFamily="18" charset="0"/>
              </a:rPr>
              <a:t>за внимание</a:t>
            </a:r>
            <a:endParaRPr lang="ru-RU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 путешествия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43884" y="1484784"/>
            <a:ext cx="7427168" cy="5400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Эрмитаж. Рыцарский зал.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Выборг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Средневековый замок.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Музей ракетных войск и артиллерии. </a:t>
            </a:r>
            <a:r>
              <a:rPr lang="ru-RU" b="1" dirty="0" smtClean="0"/>
              <a:t>Военное </a:t>
            </a:r>
            <a:r>
              <a:rPr lang="ru-RU" b="1" dirty="0" smtClean="0"/>
              <a:t>искусство Древней Руси и средневековой </a:t>
            </a:r>
            <a:r>
              <a:rPr lang="ru-RU" b="1" dirty="0" smtClean="0"/>
              <a:t>Европы.</a:t>
            </a:r>
            <a:endParaRPr lang="ru-RU" b="1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Владимир-Москва-Новгород. Древнерусское государство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Свято-Троицкая Сергиева пустынь. Мастер-класс по изготовлению иконы.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Музей. Русский Левша. Русские умельцы.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Этнографический музей. Быт русского человека. </a:t>
            </a:r>
            <a:r>
              <a:rPr lang="ru-RU" b="1" dirty="0" smtClean="0"/>
              <a:t>Мастер-класс. Плетение </a:t>
            </a:r>
            <a:r>
              <a:rPr lang="ru-RU" b="1" dirty="0" smtClean="0"/>
              <a:t>из ивовой </a:t>
            </a:r>
            <a:r>
              <a:rPr lang="ru-RU" b="1" dirty="0" smtClean="0"/>
              <a:t>лозы</a:t>
            </a:r>
            <a:endParaRPr lang="ru-RU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529208" y="1412776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01216" y="1844824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01216" y="2204864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73224" y="2996952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73224" y="3717032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73224" y="4437112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73224" y="4797152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673224" y="5269676"/>
            <a:ext cx="576063" cy="5108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сик\ФОТКИ и ВИДЕО\Фото\школа 2015-16\2015_Эрмитаж. Рыц.зал\IMG_20151013_132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1081" cy="64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5445224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Образовательные путешествия</a:t>
            </a:r>
            <a:endParaRPr lang="ru-RU" sz="2800" b="1" dirty="0">
              <a:ln w="317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86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6755" r="2479"/>
          <a:stretch>
            <a:fillRect/>
          </a:stretch>
        </p:blipFill>
        <p:spPr>
          <a:xfrm>
            <a:off x="467544" y="377368"/>
            <a:ext cx="8280920" cy="6093296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43808" y="5445224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Образовательные путешествия</a:t>
            </a:r>
            <a:endParaRPr lang="ru-RU" sz="2800" b="1" dirty="0">
              <a:ln w="317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>
            <a:off x="2627784" y="5517232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амсик\ФОТКИ и ВИДЕО\Фото\школа 2015-16\122___02\IMG_2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2008" r="7048" b="15901"/>
          <a:stretch>
            <a:fillRect/>
          </a:stretch>
        </p:blipFill>
        <p:spPr bwMode="auto">
          <a:xfrm>
            <a:off x="395536" y="351814"/>
            <a:ext cx="8404982" cy="6173530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5517232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Мастер-класс </a:t>
            </a:r>
          </a:p>
          <a:p>
            <a:pPr algn="r"/>
            <a:r>
              <a:rPr lang="ru-RU" sz="2800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изготовлению иконы</a:t>
            </a:r>
            <a:endParaRPr lang="ru-RU" sz="2800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951" b="39252"/>
          <a:stretch>
            <a:fillRect/>
          </a:stretch>
        </p:blipFill>
        <p:spPr>
          <a:xfrm>
            <a:off x="5148064" y="5301208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pp.vk.me/c633119/v633119211/277d1/8g7kxmTA0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/>
          <a:stretch>
            <a:fillRect/>
          </a:stretch>
        </p:blipFill>
        <p:spPr bwMode="auto">
          <a:xfrm>
            <a:off x="5148064" y="413884"/>
            <a:ext cx="3507482" cy="5967444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30018/v630018094/f6a8/_K6mR04aC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/>
          <a:stretch>
            <a:fillRect/>
          </a:stretch>
        </p:blipFill>
        <p:spPr bwMode="auto">
          <a:xfrm>
            <a:off x="564772" y="1988841"/>
            <a:ext cx="5447388" cy="4392488"/>
          </a:xfrm>
          <a:prstGeom prst="roundRect">
            <a:avLst>
              <a:gd name="adj" fmla="val 804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46805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«Плетение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ивовой лозы»</a:t>
            </a:r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9951" b="39252"/>
          <a:stretch>
            <a:fillRect/>
          </a:stretch>
        </p:blipFill>
        <p:spPr>
          <a:xfrm>
            <a:off x="3851920" y="908720"/>
            <a:ext cx="811925" cy="7200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7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сик\ФОТКИ и ВИДЕО\Фото\школа 2015-16\Москва-Владимир_2016\o9HGkNoba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985"/>
            <a:ext cx="8568302" cy="62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0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120" y="188640"/>
            <a:ext cx="8712968" cy="6480720"/>
          </a:xfrm>
          <a:prstGeom prst="roundRect">
            <a:avLst>
              <a:gd name="adj" fmla="val 4125"/>
            </a:avLst>
          </a:prstGeom>
          <a:solidFill>
            <a:srgbClr val="FFFFFF">
              <a:alpha val="56863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1639341"/>
            <a:ext cx="7416824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Презентация;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Видеоролик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Викторина;</a:t>
            </a:r>
          </a:p>
          <a:p>
            <a:pPr marL="0" lvl="0" indent="0">
              <a:buNone/>
            </a:pPr>
            <a:r>
              <a:rPr lang="ru-RU" b="1" dirty="0" smtClean="0"/>
              <a:t>Кроссворд;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Эссе;</a:t>
            </a:r>
          </a:p>
          <a:p>
            <a:pPr marL="0" lvl="0" indent="0">
              <a:buNone/>
            </a:pPr>
            <a:r>
              <a:rPr lang="en-US" b="1" dirty="0" smtClean="0"/>
              <a:t>Google – </a:t>
            </a:r>
            <a:r>
              <a:rPr lang="ru-RU" b="1" dirty="0" smtClean="0"/>
              <a:t>карта…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7" name="Рисунок 6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162880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2924944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467544" y="342900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539552" y="4293096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колосок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49951" b="39252"/>
          <a:stretch>
            <a:fillRect/>
          </a:stretch>
        </p:blipFill>
        <p:spPr>
          <a:xfrm>
            <a:off x="539552" y="4869160"/>
            <a:ext cx="649540" cy="5760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223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Интегрированный  культурологический проект</vt:lpstr>
      <vt:lpstr>Презентация PowerPoint</vt:lpstr>
      <vt:lpstr>Образовательные путешествия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исследовательских работ</vt:lpstr>
      <vt:lpstr>Презентация PowerPoint</vt:lpstr>
      <vt:lpstr>Интегрированный  культурологический проект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 культурологический проект</dc:title>
  <dc:creator>Татьяна</dc:creator>
  <cp:lastModifiedBy>Admin</cp:lastModifiedBy>
  <cp:revision>12</cp:revision>
  <dcterms:created xsi:type="dcterms:W3CDTF">2016-05-19T15:34:35Z</dcterms:created>
  <dcterms:modified xsi:type="dcterms:W3CDTF">2024-02-25T18:41:09Z</dcterms:modified>
</cp:coreProperties>
</file>