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Poppins" panose="020B0604020202020204" charset="0"/>
      <p:regular r:id="rId14"/>
      <p:bold r:id="rId15"/>
      <p:italic r:id="rId16"/>
      <p:boldItalic r:id="rId17"/>
    </p:embeddedFont>
    <p:embeddedFont>
      <p:font typeface="DM Sans Medium" panose="020B0604020202020204" charset="0"/>
      <p:regular r:id="rId18"/>
      <p:bold r:id="rId19"/>
      <p:italic r:id="rId20"/>
      <p:boldItalic r:id="rId21"/>
    </p:embeddedFont>
    <p:embeddedFont>
      <p:font typeface="Poppins Medium" panose="020B0604020202020204" charset="0"/>
      <p:regular r:id="rId22"/>
      <p:bold r:id="rId23"/>
      <p:italic r:id="rId24"/>
      <p:boldItalic r:id="rId25"/>
    </p:embeddedFont>
    <p:embeddedFont>
      <p:font typeface="Bebas Neue" panose="020B0604020202020204" charset="0"/>
      <p:regular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480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font" Target="fonts/font13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1004737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37469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2c5f7eddd2f_1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2c5f7eddd2f_1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5145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2c5f7eddd2f_1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2c5f7eddd2f_1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7582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2c5f7eddd2f_0_2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2c5f7eddd2f_0_2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4511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2c5f7eddd2f_1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2c5f7eddd2f_1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1312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2c5f7eddd2f_1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2c5f7eddd2f_1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2403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2c5f7eddd2f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2c5f7eddd2f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2714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2c5f7eddd2f_0_2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2c5f7eddd2f_0_2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400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2c5f7eddd2f_0_2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2c5f7eddd2f_0_2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8970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c5f7eddd2f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2c5f7eddd2f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9199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c5f7eddd2f_1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2c5f7eddd2f_1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0838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s://bit.ly/3A1uf1Q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3837275" y="1758300"/>
            <a:ext cx="4593600" cy="12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3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837275" y="2960925"/>
            <a:ext cx="4593600" cy="4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1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138125" y="4806100"/>
            <a:ext cx="2622600" cy="21084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/>
          <p:nvPr/>
        </p:nvSpPr>
        <p:spPr>
          <a:xfrm rot="-1323179">
            <a:off x="7886287" y="-477024"/>
            <a:ext cx="2003168" cy="2163542"/>
          </a:xfrm>
          <a:custGeom>
            <a:avLst/>
            <a:gdLst/>
            <a:ahLst/>
            <a:cxnLst/>
            <a:rect l="l" t="t" r="r" b="b"/>
            <a:pathLst>
              <a:path w="84961" h="91763" extrusionOk="0">
                <a:moveTo>
                  <a:pt x="65508" y="1"/>
                </a:moveTo>
                <a:cubicBezTo>
                  <a:pt x="58984" y="1"/>
                  <a:pt x="53456" y="5026"/>
                  <a:pt x="49632" y="11426"/>
                </a:cubicBezTo>
                <a:cubicBezTo>
                  <a:pt x="41782" y="23739"/>
                  <a:pt x="24198" y="17475"/>
                  <a:pt x="12799" y="24250"/>
                </a:cubicBezTo>
                <a:cubicBezTo>
                  <a:pt x="6077" y="27638"/>
                  <a:pt x="1" y="35220"/>
                  <a:pt x="2367" y="43097"/>
                </a:cubicBezTo>
                <a:cubicBezTo>
                  <a:pt x="4706" y="50652"/>
                  <a:pt x="12476" y="54820"/>
                  <a:pt x="15003" y="62321"/>
                </a:cubicBezTo>
                <a:cubicBezTo>
                  <a:pt x="18176" y="71570"/>
                  <a:pt x="16025" y="84475"/>
                  <a:pt x="26215" y="89745"/>
                </a:cubicBezTo>
                <a:cubicBezTo>
                  <a:pt x="29188" y="91143"/>
                  <a:pt x="32070" y="91762"/>
                  <a:pt x="34841" y="91762"/>
                </a:cubicBezTo>
                <a:cubicBezTo>
                  <a:pt x="47573" y="91762"/>
                  <a:pt x="57944" y="78677"/>
                  <a:pt x="64016" y="67967"/>
                </a:cubicBezTo>
                <a:cubicBezTo>
                  <a:pt x="71007" y="56944"/>
                  <a:pt x="78131" y="45678"/>
                  <a:pt x="81734" y="33042"/>
                </a:cubicBezTo>
                <a:cubicBezTo>
                  <a:pt x="84960" y="22530"/>
                  <a:pt x="84127" y="8818"/>
                  <a:pt x="73749" y="2634"/>
                </a:cubicBezTo>
                <a:cubicBezTo>
                  <a:pt x="70873" y="801"/>
                  <a:pt x="68111" y="1"/>
                  <a:pt x="6550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2"/>
          <p:cNvSpPr/>
          <p:nvPr/>
        </p:nvSpPr>
        <p:spPr>
          <a:xfrm rot="-2700000">
            <a:off x="8107147" y="144082"/>
            <a:ext cx="1504961" cy="1413536"/>
          </a:xfrm>
          <a:custGeom>
            <a:avLst/>
            <a:gdLst/>
            <a:ahLst/>
            <a:cxnLst/>
            <a:rect l="l" t="t" r="r" b="b"/>
            <a:pathLst>
              <a:path w="60199" h="56542" extrusionOk="0">
                <a:moveTo>
                  <a:pt x="59768" y="0"/>
                </a:moveTo>
                <a:cubicBezTo>
                  <a:pt x="59849" y="6372"/>
                  <a:pt x="57725" y="12717"/>
                  <a:pt x="53853" y="17799"/>
                </a:cubicBezTo>
                <a:cubicBezTo>
                  <a:pt x="49955" y="22880"/>
                  <a:pt x="44443" y="26617"/>
                  <a:pt x="38259" y="28257"/>
                </a:cubicBezTo>
                <a:cubicBezTo>
                  <a:pt x="35382" y="29037"/>
                  <a:pt x="32291" y="29360"/>
                  <a:pt x="29333" y="29709"/>
                </a:cubicBezTo>
                <a:cubicBezTo>
                  <a:pt x="24816" y="30193"/>
                  <a:pt x="20111" y="30704"/>
                  <a:pt x="16025" y="32801"/>
                </a:cubicBezTo>
                <a:cubicBezTo>
                  <a:pt x="12072" y="34764"/>
                  <a:pt x="8523" y="38313"/>
                  <a:pt x="5754" y="43018"/>
                </a:cubicBezTo>
                <a:cubicBezTo>
                  <a:pt x="3281" y="47239"/>
                  <a:pt x="1641" y="51917"/>
                  <a:pt x="0" y="56407"/>
                </a:cubicBezTo>
                <a:lnTo>
                  <a:pt x="377" y="56541"/>
                </a:lnTo>
                <a:cubicBezTo>
                  <a:pt x="1963" y="52078"/>
                  <a:pt x="3603" y="47400"/>
                  <a:pt x="6077" y="43206"/>
                </a:cubicBezTo>
                <a:cubicBezTo>
                  <a:pt x="8792" y="38582"/>
                  <a:pt x="12287" y="35086"/>
                  <a:pt x="16159" y="33124"/>
                </a:cubicBezTo>
                <a:cubicBezTo>
                  <a:pt x="20192" y="31080"/>
                  <a:pt x="24816" y="30569"/>
                  <a:pt x="29333" y="30059"/>
                </a:cubicBezTo>
                <a:cubicBezTo>
                  <a:pt x="32317" y="29736"/>
                  <a:pt x="35409" y="29386"/>
                  <a:pt x="38340" y="28634"/>
                </a:cubicBezTo>
                <a:cubicBezTo>
                  <a:pt x="44604" y="26940"/>
                  <a:pt x="50197" y="23176"/>
                  <a:pt x="54122" y="18041"/>
                </a:cubicBezTo>
                <a:cubicBezTo>
                  <a:pt x="58047" y="12852"/>
                  <a:pt x="60198" y="6480"/>
                  <a:pt x="60144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2"/>
          <p:cNvSpPr/>
          <p:nvPr/>
        </p:nvSpPr>
        <p:spPr>
          <a:xfrm rot="-8234841">
            <a:off x="4163832" y="-1337334"/>
            <a:ext cx="2003139" cy="2163511"/>
          </a:xfrm>
          <a:custGeom>
            <a:avLst/>
            <a:gdLst/>
            <a:ahLst/>
            <a:cxnLst/>
            <a:rect l="l" t="t" r="r" b="b"/>
            <a:pathLst>
              <a:path w="84961" h="91763" extrusionOk="0">
                <a:moveTo>
                  <a:pt x="65508" y="1"/>
                </a:moveTo>
                <a:cubicBezTo>
                  <a:pt x="58984" y="1"/>
                  <a:pt x="53456" y="5026"/>
                  <a:pt x="49632" y="11426"/>
                </a:cubicBezTo>
                <a:cubicBezTo>
                  <a:pt x="41782" y="23739"/>
                  <a:pt x="24198" y="17475"/>
                  <a:pt x="12799" y="24250"/>
                </a:cubicBezTo>
                <a:cubicBezTo>
                  <a:pt x="6077" y="27638"/>
                  <a:pt x="1" y="35220"/>
                  <a:pt x="2367" y="43097"/>
                </a:cubicBezTo>
                <a:cubicBezTo>
                  <a:pt x="4706" y="50652"/>
                  <a:pt x="12476" y="54820"/>
                  <a:pt x="15003" y="62321"/>
                </a:cubicBezTo>
                <a:cubicBezTo>
                  <a:pt x="18176" y="71570"/>
                  <a:pt x="16025" y="84475"/>
                  <a:pt x="26215" y="89745"/>
                </a:cubicBezTo>
                <a:cubicBezTo>
                  <a:pt x="29188" y="91143"/>
                  <a:pt x="32070" y="91762"/>
                  <a:pt x="34841" y="91762"/>
                </a:cubicBezTo>
                <a:cubicBezTo>
                  <a:pt x="47573" y="91762"/>
                  <a:pt x="57944" y="78677"/>
                  <a:pt x="64016" y="67967"/>
                </a:cubicBezTo>
                <a:cubicBezTo>
                  <a:pt x="71007" y="56944"/>
                  <a:pt x="78131" y="45678"/>
                  <a:pt x="81734" y="33042"/>
                </a:cubicBezTo>
                <a:cubicBezTo>
                  <a:pt x="84960" y="22530"/>
                  <a:pt x="84127" y="8818"/>
                  <a:pt x="73749" y="2634"/>
                </a:cubicBezTo>
                <a:cubicBezTo>
                  <a:pt x="70873" y="801"/>
                  <a:pt x="68111" y="1"/>
                  <a:pt x="6550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2"/>
          <p:cNvSpPr/>
          <p:nvPr/>
        </p:nvSpPr>
        <p:spPr>
          <a:xfrm rot="6115078">
            <a:off x="6722586" y="3437157"/>
            <a:ext cx="2285937" cy="3512327"/>
          </a:xfrm>
          <a:custGeom>
            <a:avLst/>
            <a:gdLst/>
            <a:ahLst/>
            <a:cxnLst/>
            <a:rect l="l" t="t" r="r" b="b"/>
            <a:pathLst>
              <a:path w="116417" h="178874" extrusionOk="0">
                <a:moveTo>
                  <a:pt x="46876" y="1"/>
                </a:moveTo>
                <a:cubicBezTo>
                  <a:pt x="29629" y="1"/>
                  <a:pt x="13237" y="11510"/>
                  <a:pt x="4544" y="39548"/>
                </a:cubicBezTo>
                <a:cubicBezTo>
                  <a:pt x="3334" y="44468"/>
                  <a:pt x="4624" y="50168"/>
                  <a:pt x="8469" y="53555"/>
                </a:cubicBezTo>
                <a:cubicBezTo>
                  <a:pt x="23875" y="74634"/>
                  <a:pt x="0" y="96922"/>
                  <a:pt x="2823" y="119130"/>
                </a:cubicBezTo>
                <a:cubicBezTo>
                  <a:pt x="7313" y="145425"/>
                  <a:pt x="26160" y="132520"/>
                  <a:pt x="38985" y="146016"/>
                </a:cubicBezTo>
                <a:cubicBezTo>
                  <a:pt x="44685" y="152093"/>
                  <a:pt x="47561" y="160078"/>
                  <a:pt x="52213" y="166880"/>
                </a:cubicBezTo>
                <a:cubicBezTo>
                  <a:pt x="57307" y="175145"/>
                  <a:pt x="63970" y="178873"/>
                  <a:pt x="70633" y="178873"/>
                </a:cubicBezTo>
                <a:cubicBezTo>
                  <a:pt x="78774" y="178873"/>
                  <a:pt x="86914" y="173308"/>
                  <a:pt x="92192" y="163654"/>
                </a:cubicBezTo>
                <a:cubicBezTo>
                  <a:pt x="111174" y="131363"/>
                  <a:pt x="116416" y="90981"/>
                  <a:pt x="105850" y="54953"/>
                </a:cubicBezTo>
                <a:cubicBezTo>
                  <a:pt x="97421" y="23064"/>
                  <a:pt x="71292" y="1"/>
                  <a:pt x="4687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/>
          <p:nvPr/>
        </p:nvSpPr>
        <p:spPr>
          <a:xfrm rot="352893">
            <a:off x="6730673" y="3448912"/>
            <a:ext cx="2429736" cy="1988572"/>
          </a:xfrm>
          <a:custGeom>
            <a:avLst/>
            <a:gdLst/>
            <a:ahLst/>
            <a:cxnLst/>
            <a:rect l="l" t="t" r="r" b="b"/>
            <a:pathLst>
              <a:path w="87515" h="71625" extrusionOk="0">
                <a:moveTo>
                  <a:pt x="87138" y="0"/>
                </a:moveTo>
                <a:cubicBezTo>
                  <a:pt x="86735" y="5808"/>
                  <a:pt x="82971" y="11561"/>
                  <a:pt x="76787" y="15729"/>
                </a:cubicBezTo>
                <a:cubicBezTo>
                  <a:pt x="72619" y="18552"/>
                  <a:pt x="67861" y="20461"/>
                  <a:pt x="63236" y="22343"/>
                </a:cubicBezTo>
                <a:cubicBezTo>
                  <a:pt x="61865" y="22881"/>
                  <a:pt x="60440" y="23445"/>
                  <a:pt x="59069" y="24064"/>
                </a:cubicBezTo>
                <a:cubicBezTo>
                  <a:pt x="53799" y="26349"/>
                  <a:pt x="47185" y="29629"/>
                  <a:pt x="43018" y="35194"/>
                </a:cubicBezTo>
                <a:cubicBezTo>
                  <a:pt x="40625" y="38367"/>
                  <a:pt x="39120" y="42104"/>
                  <a:pt x="37668" y="45734"/>
                </a:cubicBezTo>
                <a:cubicBezTo>
                  <a:pt x="36727" y="48073"/>
                  <a:pt x="35786" y="50412"/>
                  <a:pt x="34603" y="52643"/>
                </a:cubicBezTo>
                <a:cubicBezTo>
                  <a:pt x="28628" y="63926"/>
                  <a:pt x="16147" y="71264"/>
                  <a:pt x="3426" y="71264"/>
                </a:cubicBezTo>
                <a:cubicBezTo>
                  <a:pt x="2293" y="71264"/>
                  <a:pt x="1159" y="71206"/>
                  <a:pt x="27" y="71087"/>
                </a:cubicBezTo>
                <a:lnTo>
                  <a:pt x="0" y="71464"/>
                </a:lnTo>
                <a:cubicBezTo>
                  <a:pt x="1130" y="71544"/>
                  <a:pt x="2286" y="71625"/>
                  <a:pt x="3415" y="71625"/>
                </a:cubicBezTo>
                <a:cubicBezTo>
                  <a:pt x="16293" y="71625"/>
                  <a:pt x="28903" y="64231"/>
                  <a:pt x="34979" y="52832"/>
                </a:cubicBezTo>
                <a:cubicBezTo>
                  <a:pt x="36162" y="50627"/>
                  <a:pt x="37103" y="48234"/>
                  <a:pt x="38044" y="45922"/>
                </a:cubicBezTo>
                <a:cubicBezTo>
                  <a:pt x="39442" y="42319"/>
                  <a:pt x="40975" y="38582"/>
                  <a:pt x="43314" y="35463"/>
                </a:cubicBezTo>
                <a:cubicBezTo>
                  <a:pt x="47454" y="29978"/>
                  <a:pt x="54014" y="26698"/>
                  <a:pt x="59257" y="24440"/>
                </a:cubicBezTo>
                <a:cubicBezTo>
                  <a:pt x="60628" y="23875"/>
                  <a:pt x="62026" y="23284"/>
                  <a:pt x="63424" y="22719"/>
                </a:cubicBezTo>
                <a:cubicBezTo>
                  <a:pt x="68049" y="20864"/>
                  <a:pt x="72835" y="18928"/>
                  <a:pt x="77029" y="16078"/>
                </a:cubicBezTo>
                <a:cubicBezTo>
                  <a:pt x="83320" y="11803"/>
                  <a:pt x="87111" y="5942"/>
                  <a:pt x="87514" y="27"/>
                </a:cubicBezTo>
                <a:lnTo>
                  <a:pt x="87138" y="0"/>
                </a:ln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2"/>
          <p:cNvSpPr/>
          <p:nvPr/>
        </p:nvSpPr>
        <p:spPr>
          <a:xfrm rot="2184636">
            <a:off x="3058082" y="4408413"/>
            <a:ext cx="2003190" cy="2163566"/>
          </a:xfrm>
          <a:custGeom>
            <a:avLst/>
            <a:gdLst/>
            <a:ahLst/>
            <a:cxnLst/>
            <a:rect l="l" t="t" r="r" b="b"/>
            <a:pathLst>
              <a:path w="84961" h="91763" extrusionOk="0">
                <a:moveTo>
                  <a:pt x="65508" y="1"/>
                </a:moveTo>
                <a:cubicBezTo>
                  <a:pt x="58984" y="1"/>
                  <a:pt x="53456" y="5026"/>
                  <a:pt x="49632" y="11426"/>
                </a:cubicBezTo>
                <a:cubicBezTo>
                  <a:pt x="41782" y="23739"/>
                  <a:pt x="24198" y="17475"/>
                  <a:pt x="12799" y="24250"/>
                </a:cubicBezTo>
                <a:cubicBezTo>
                  <a:pt x="6077" y="27638"/>
                  <a:pt x="1" y="35220"/>
                  <a:pt x="2367" y="43097"/>
                </a:cubicBezTo>
                <a:cubicBezTo>
                  <a:pt x="4706" y="50652"/>
                  <a:pt x="12476" y="54820"/>
                  <a:pt x="15003" y="62321"/>
                </a:cubicBezTo>
                <a:cubicBezTo>
                  <a:pt x="18176" y="71570"/>
                  <a:pt x="16025" y="84475"/>
                  <a:pt x="26215" y="89745"/>
                </a:cubicBezTo>
                <a:cubicBezTo>
                  <a:pt x="29188" y="91143"/>
                  <a:pt x="32070" y="91762"/>
                  <a:pt x="34841" y="91762"/>
                </a:cubicBezTo>
                <a:cubicBezTo>
                  <a:pt x="47573" y="91762"/>
                  <a:pt x="57944" y="78677"/>
                  <a:pt x="64016" y="67967"/>
                </a:cubicBezTo>
                <a:cubicBezTo>
                  <a:pt x="71007" y="56944"/>
                  <a:pt x="78131" y="45678"/>
                  <a:pt x="81734" y="33042"/>
                </a:cubicBezTo>
                <a:cubicBezTo>
                  <a:pt x="84960" y="22530"/>
                  <a:pt x="84127" y="8818"/>
                  <a:pt x="73749" y="2634"/>
                </a:cubicBezTo>
                <a:cubicBezTo>
                  <a:pt x="70873" y="801"/>
                  <a:pt x="68111" y="1"/>
                  <a:pt x="6550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"/>
          <p:cNvSpPr/>
          <p:nvPr/>
        </p:nvSpPr>
        <p:spPr>
          <a:xfrm rot="2700000">
            <a:off x="3307194" y="4456022"/>
            <a:ext cx="1504961" cy="1413536"/>
          </a:xfrm>
          <a:custGeom>
            <a:avLst/>
            <a:gdLst/>
            <a:ahLst/>
            <a:cxnLst/>
            <a:rect l="l" t="t" r="r" b="b"/>
            <a:pathLst>
              <a:path w="60199" h="56542" extrusionOk="0">
                <a:moveTo>
                  <a:pt x="59768" y="0"/>
                </a:moveTo>
                <a:cubicBezTo>
                  <a:pt x="59849" y="6372"/>
                  <a:pt x="57725" y="12717"/>
                  <a:pt x="53853" y="17799"/>
                </a:cubicBezTo>
                <a:cubicBezTo>
                  <a:pt x="49955" y="22880"/>
                  <a:pt x="44443" y="26617"/>
                  <a:pt x="38259" y="28257"/>
                </a:cubicBezTo>
                <a:cubicBezTo>
                  <a:pt x="35382" y="29037"/>
                  <a:pt x="32291" y="29360"/>
                  <a:pt x="29333" y="29709"/>
                </a:cubicBezTo>
                <a:cubicBezTo>
                  <a:pt x="24816" y="30193"/>
                  <a:pt x="20111" y="30704"/>
                  <a:pt x="16025" y="32801"/>
                </a:cubicBezTo>
                <a:cubicBezTo>
                  <a:pt x="12072" y="34764"/>
                  <a:pt x="8523" y="38313"/>
                  <a:pt x="5754" y="43018"/>
                </a:cubicBezTo>
                <a:cubicBezTo>
                  <a:pt x="3281" y="47239"/>
                  <a:pt x="1641" y="51917"/>
                  <a:pt x="0" y="56407"/>
                </a:cubicBezTo>
                <a:lnTo>
                  <a:pt x="377" y="56541"/>
                </a:lnTo>
                <a:cubicBezTo>
                  <a:pt x="1963" y="52078"/>
                  <a:pt x="3603" y="47400"/>
                  <a:pt x="6077" y="43206"/>
                </a:cubicBezTo>
                <a:cubicBezTo>
                  <a:pt x="8792" y="38582"/>
                  <a:pt x="12287" y="35086"/>
                  <a:pt x="16159" y="33124"/>
                </a:cubicBezTo>
                <a:cubicBezTo>
                  <a:pt x="20192" y="31080"/>
                  <a:pt x="24816" y="30569"/>
                  <a:pt x="29333" y="30059"/>
                </a:cubicBezTo>
                <a:cubicBezTo>
                  <a:pt x="32317" y="29736"/>
                  <a:pt x="35409" y="29386"/>
                  <a:pt x="38340" y="28634"/>
                </a:cubicBezTo>
                <a:cubicBezTo>
                  <a:pt x="44604" y="26940"/>
                  <a:pt x="50197" y="23176"/>
                  <a:pt x="54122" y="18041"/>
                </a:cubicBezTo>
                <a:cubicBezTo>
                  <a:pt x="58047" y="12852"/>
                  <a:pt x="60198" y="6480"/>
                  <a:pt x="60144" y="0"/>
                </a:cubicBezTo>
                <a:close/>
              </a:path>
            </a:pathLst>
          </a:cu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5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1"/>
          <p:cNvSpPr txBox="1">
            <a:spLocks noGrp="1"/>
          </p:cNvSpPr>
          <p:nvPr>
            <p:ph type="subTitle" idx="1"/>
          </p:nvPr>
        </p:nvSpPr>
        <p:spPr>
          <a:xfrm>
            <a:off x="720000" y="1759700"/>
            <a:ext cx="1978200" cy="83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1"/>
          <p:cNvSpPr txBox="1">
            <a:spLocks noGrp="1"/>
          </p:cNvSpPr>
          <p:nvPr>
            <p:ph type="subTitle" idx="2"/>
          </p:nvPr>
        </p:nvSpPr>
        <p:spPr>
          <a:xfrm>
            <a:off x="6452575" y="1755075"/>
            <a:ext cx="1978200" cy="83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1"/>
          <p:cNvSpPr txBox="1">
            <a:spLocks noGrp="1"/>
          </p:cNvSpPr>
          <p:nvPr>
            <p:ph type="subTitle" idx="3"/>
          </p:nvPr>
        </p:nvSpPr>
        <p:spPr>
          <a:xfrm>
            <a:off x="720000" y="3193100"/>
            <a:ext cx="1978200" cy="83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1"/>
          <p:cNvSpPr txBox="1">
            <a:spLocks noGrp="1"/>
          </p:cNvSpPr>
          <p:nvPr>
            <p:ph type="subTitle" idx="4"/>
          </p:nvPr>
        </p:nvSpPr>
        <p:spPr>
          <a:xfrm>
            <a:off x="6452575" y="3188475"/>
            <a:ext cx="1978200" cy="83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1"/>
          <p:cNvSpPr txBox="1">
            <a:spLocks noGrp="1"/>
          </p:cNvSpPr>
          <p:nvPr>
            <p:ph type="subTitle" idx="5"/>
          </p:nvPr>
        </p:nvSpPr>
        <p:spPr>
          <a:xfrm>
            <a:off x="720000" y="1455675"/>
            <a:ext cx="1978200" cy="4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>
            <a:endParaRPr/>
          </a:p>
        </p:txBody>
      </p:sp>
      <p:sp>
        <p:nvSpPr>
          <p:cNvPr id="116" name="Google Shape;116;p11"/>
          <p:cNvSpPr txBox="1">
            <a:spLocks noGrp="1"/>
          </p:cNvSpPr>
          <p:nvPr>
            <p:ph type="subTitle" idx="6"/>
          </p:nvPr>
        </p:nvSpPr>
        <p:spPr>
          <a:xfrm>
            <a:off x="6452576" y="1455675"/>
            <a:ext cx="1978200" cy="4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>
            <a:endParaRPr/>
          </a:p>
        </p:txBody>
      </p:sp>
      <p:sp>
        <p:nvSpPr>
          <p:cNvPr id="117" name="Google Shape;117;p11"/>
          <p:cNvSpPr txBox="1">
            <a:spLocks noGrp="1"/>
          </p:cNvSpPr>
          <p:nvPr>
            <p:ph type="subTitle" idx="7"/>
          </p:nvPr>
        </p:nvSpPr>
        <p:spPr>
          <a:xfrm>
            <a:off x="720000" y="2866325"/>
            <a:ext cx="1978200" cy="4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>
            <a:endParaRPr/>
          </a:p>
        </p:txBody>
      </p:sp>
      <p:sp>
        <p:nvSpPr>
          <p:cNvPr id="118" name="Google Shape;118;p11"/>
          <p:cNvSpPr txBox="1">
            <a:spLocks noGrp="1"/>
          </p:cNvSpPr>
          <p:nvPr>
            <p:ph type="subTitle" idx="8"/>
          </p:nvPr>
        </p:nvSpPr>
        <p:spPr>
          <a:xfrm>
            <a:off x="6452576" y="2867175"/>
            <a:ext cx="1978200" cy="4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>
            <a:endParaRPr/>
          </a:p>
        </p:txBody>
      </p:sp>
      <p:sp>
        <p:nvSpPr>
          <p:cNvPr id="119" name="Google Shape;119;p11"/>
          <p:cNvSpPr/>
          <p:nvPr/>
        </p:nvSpPr>
        <p:spPr>
          <a:xfrm rot="-10732923">
            <a:off x="-288344" y="-1093592"/>
            <a:ext cx="2003124" cy="2163495"/>
          </a:xfrm>
          <a:custGeom>
            <a:avLst/>
            <a:gdLst/>
            <a:ahLst/>
            <a:cxnLst/>
            <a:rect l="l" t="t" r="r" b="b"/>
            <a:pathLst>
              <a:path w="84961" h="91763" extrusionOk="0">
                <a:moveTo>
                  <a:pt x="65508" y="1"/>
                </a:moveTo>
                <a:cubicBezTo>
                  <a:pt x="58984" y="1"/>
                  <a:pt x="53456" y="5026"/>
                  <a:pt x="49632" y="11426"/>
                </a:cubicBezTo>
                <a:cubicBezTo>
                  <a:pt x="41782" y="23739"/>
                  <a:pt x="24198" y="17475"/>
                  <a:pt x="12799" y="24250"/>
                </a:cubicBezTo>
                <a:cubicBezTo>
                  <a:pt x="6077" y="27638"/>
                  <a:pt x="1" y="35220"/>
                  <a:pt x="2367" y="43097"/>
                </a:cubicBezTo>
                <a:cubicBezTo>
                  <a:pt x="4706" y="50652"/>
                  <a:pt x="12476" y="54820"/>
                  <a:pt x="15003" y="62321"/>
                </a:cubicBezTo>
                <a:cubicBezTo>
                  <a:pt x="18176" y="71570"/>
                  <a:pt x="16025" y="84475"/>
                  <a:pt x="26215" y="89745"/>
                </a:cubicBezTo>
                <a:cubicBezTo>
                  <a:pt x="29188" y="91143"/>
                  <a:pt x="32070" y="91762"/>
                  <a:pt x="34841" y="91762"/>
                </a:cubicBezTo>
                <a:cubicBezTo>
                  <a:pt x="47573" y="91762"/>
                  <a:pt x="57944" y="78677"/>
                  <a:pt x="64016" y="67967"/>
                </a:cubicBezTo>
                <a:cubicBezTo>
                  <a:pt x="71007" y="56944"/>
                  <a:pt x="78131" y="45678"/>
                  <a:pt x="81734" y="33042"/>
                </a:cubicBezTo>
                <a:cubicBezTo>
                  <a:pt x="84960" y="22530"/>
                  <a:pt x="84127" y="8818"/>
                  <a:pt x="73749" y="2634"/>
                </a:cubicBezTo>
                <a:cubicBezTo>
                  <a:pt x="70873" y="801"/>
                  <a:pt x="68111" y="1"/>
                  <a:pt x="6550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1"/>
          <p:cNvSpPr/>
          <p:nvPr/>
        </p:nvSpPr>
        <p:spPr>
          <a:xfrm rot="-7453051">
            <a:off x="7914801" y="-1040552"/>
            <a:ext cx="2003020" cy="2163382"/>
          </a:xfrm>
          <a:custGeom>
            <a:avLst/>
            <a:gdLst/>
            <a:ahLst/>
            <a:cxnLst/>
            <a:rect l="l" t="t" r="r" b="b"/>
            <a:pathLst>
              <a:path w="84961" h="91763" extrusionOk="0">
                <a:moveTo>
                  <a:pt x="65508" y="1"/>
                </a:moveTo>
                <a:cubicBezTo>
                  <a:pt x="58984" y="1"/>
                  <a:pt x="53456" y="5026"/>
                  <a:pt x="49632" y="11426"/>
                </a:cubicBezTo>
                <a:cubicBezTo>
                  <a:pt x="41782" y="23739"/>
                  <a:pt x="24198" y="17475"/>
                  <a:pt x="12799" y="24250"/>
                </a:cubicBezTo>
                <a:cubicBezTo>
                  <a:pt x="6077" y="27638"/>
                  <a:pt x="1" y="35220"/>
                  <a:pt x="2367" y="43097"/>
                </a:cubicBezTo>
                <a:cubicBezTo>
                  <a:pt x="4706" y="50652"/>
                  <a:pt x="12476" y="54820"/>
                  <a:pt x="15003" y="62321"/>
                </a:cubicBezTo>
                <a:cubicBezTo>
                  <a:pt x="18176" y="71570"/>
                  <a:pt x="16025" y="84475"/>
                  <a:pt x="26215" y="89745"/>
                </a:cubicBezTo>
                <a:cubicBezTo>
                  <a:pt x="29188" y="91143"/>
                  <a:pt x="32070" y="91762"/>
                  <a:pt x="34841" y="91762"/>
                </a:cubicBezTo>
                <a:cubicBezTo>
                  <a:pt x="47573" y="91762"/>
                  <a:pt x="57944" y="78677"/>
                  <a:pt x="64016" y="67967"/>
                </a:cubicBezTo>
                <a:cubicBezTo>
                  <a:pt x="71007" y="56944"/>
                  <a:pt x="78131" y="45678"/>
                  <a:pt x="81734" y="33042"/>
                </a:cubicBezTo>
                <a:cubicBezTo>
                  <a:pt x="84960" y="22530"/>
                  <a:pt x="84127" y="8818"/>
                  <a:pt x="73749" y="2634"/>
                </a:cubicBezTo>
                <a:cubicBezTo>
                  <a:pt x="70873" y="801"/>
                  <a:pt x="68111" y="1"/>
                  <a:pt x="6550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1"/>
          <p:cNvSpPr/>
          <p:nvPr/>
        </p:nvSpPr>
        <p:spPr>
          <a:xfrm rot="-6937940">
            <a:off x="8055178" y="-356940"/>
            <a:ext cx="1504994" cy="1413568"/>
          </a:xfrm>
          <a:custGeom>
            <a:avLst/>
            <a:gdLst/>
            <a:ahLst/>
            <a:cxnLst/>
            <a:rect l="l" t="t" r="r" b="b"/>
            <a:pathLst>
              <a:path w="60199" h="56542" extrusionOk="0">
                <a:moveTo>
                  <a:pt x="59768" y="0"/>
                </a:moveTo>
                <a:cubicBezTo>
                  <a:pt x="59849" y="6372"/>
                  <a:pt x="57725" y="12717"/>
                  <a:pt x="53853" y="17799"/>
                </a:cubicBezTo>
                <a:cubicBezTo>
                  <a:pt x="49955" y="22880"/>
                  <a:pt x="44443" y="26617"/>
                  <a:pt x="38259" y="28257"/>
                </a:cubicBezTo>
                <a:cubicBezTo>
                  <a:pt x="35382" y="29037"/>
                  <a:pt x="32291" y="29360"/>
                  <a:pt x="29333" y="29709"/>
                </a:cubicBezTo>
                <a:cubicBezTo>
                  <a:pt x="24816" y="30193"/>
                  <a:pt x="20111" y="30704"/>
                  <a:pt x="16025" y="32801"/>
                </a:cubicBezTo>
                <a:cubicBezTo>
                  <a:pt x="12072" y="34764"/>
                  <a:pt x="8523" y="38313"/>
                  <a:pt x="5754" y="43018"/>
                </a:cubicBezTo>
                <a:cubicBezTo>
                  <a:pt x="3281" y="47239"/>
                  <a:pt x="1641" y="51917"/>
                  <a:pt x="0" y="56407"/>
                </a:cubicBezTo>
                <a:lnTo>
                  <a:pt x="377" y="56541"/>
                </a:lnTo>
                <a:cubicBezTo>
                  <a:pt x="1963" y="52078"/>
                  <a:pt x="3603" y="47400"/>
                  <a:pt x="6077" y="43206"/>
                </a:cubicBezTo>
                <a:cubicBezTo>
                  <a:pt x="8792" y="38582"/>
                  <a:pt x="12287" y="35086"/>
                  <a:pt x="16159" y="33124"/>
                </a:cubicBezTo>
                <a:cubicBezTo>
                  <a:pt x="20192" y="31080"/>
                  <a:pt x="24816" y="30569"/>
                  <a:pt x="29333" y="30059"/>
                </a:cubicBezTo>
                <a:cubicBezTo>
                  <a:pt x="32317" y="29736"/>
                  <a:pt x="35409" y="29386"/>
                  <a:pt x="38340" y="28634"/>
                </a:cubicBezTo>
                <a:cubicBezTo>
                  <a:pt x="44604" y="26940"/>
                  <a:pt x="50197" y="23176"/>
                  <a:pt x="54122" y="18041"/>
                </a:cubicBezTo>
                <a:cubicBezTo>
                  <a:pt x="58047" y="12852"/>
                  <a:pt x="60198" y="6480"/>
                  <a:pt x="60144" y="0"/>
                </a:cubicBezTo>
                <a:close/>
              </a:path>
            </a:pathLst>
          </a:cu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1"/>
          <p:cNvSpPr/>
          <p:nvPr/>
        </p:nvSpPr>
        <p:spPr>
          <a:xfrm rot="1449338">
            <a:off x="-7564" y="-301912"/>
            <a:ext cx="1504914" cy="1413492"/>
          </a:xfrm>
          <a:custGeom>
            <a:avLst/>
            <a:gdLst/>
            <a:ahLst/>
            <a:cxnLst/>
            <a:rect l="l" t="t" r="r" b="b"/>
            <a:pathLst>
              <a:path w="60199" h="56542" extrusionOk="0">
                <a:moveTo>
                  <a:pt x="59768" y="0"/>
                </a:moveTo>
                <a:cubicBezTo>
                  <a:pt x="59849" y="6372"/>
                  <a:pt x="57725" y="12717"/>
                  <a:pt x="53853" y="17799"/>
                </a:cubicBezTo>
                <a:cubicBezTo>
                  <a:pt x="49955" y="22880"/>
                  <a:pt x="44443" y="26617"/>
                  <a:pt x="38259" y="28257"/>
                </a:cubicBezTo>
                <a:cubicBezTo>
                  <a:pt x="35382" y="29037"/>
                  <a:pt x="32291" y="29360"/>
                  <a:pt x="29333" y="29709"/>
                </a:cubicBezTo>
                <a:cubicBezTo>
                  <a:pt x="24816" y="30193"/>
                  <a:pt x="20111" y="30704"/>
                  <a:pt x="16025" y="32801"/>
                </a:cubicBezTo>
                <a:cubicBezTo>
                  <a:pt x="12072" y="34764"/>
                  <a:pt x="8523" y="38313"/>
                  <a:pt x="5754" y="43018"/>
                </a:cubicBezTo>
                <a:cubicBezTo>
                  <a:pt x="3281" y="47239"/>
                  <a:pt x="1641" y="51917"/>
                  <a:pt x="0" y="56407"/>
                </a:cubicBezTo>
                <a:lnTo>
                  <a:pt x="377" y="56541"/>
                </a:lnTo>
                <a:cubicBezTo>
                  <a:pt x="1963" y="52078"/>
                  <a:pt x="3603" y="47400"/>
                  <a:pt x="6077" y="43206"/>
                </a:cubicBezTo>
                <a:cubicBezTo>
                  <a:pt x="8792" y="38582"/>
                  <a:pt x="12287" y="35086"/>
                  <a:pt x="16159" y="33124"/>
                </a:cubicBezTo>
                <a:cubicBezTo>
                  <a:pt x="20192" y="31080"/>
                  <a:pt x="24816" y="30569"/>
                  <a:pt x="29333" y="30059"/>
                </a:cubicBezTo>
                <a:cubicBezTo>
                  <a:pt x="32317" y="29736"/>
                  <a:pt x="35409" y="29386"/>
                  <a:pt x="38340" y="28634"/>
                </a:cubicBezTo>
                <a:cubicBezTo>
                  <a:pt x="44604" y="26940"/>
                  <a:pt x="50197" y="23176"/>
                  <a:pt x="54122" y="18041"/>
                </a:cubicBezTo>
                <a:cubicBezTo>
                  <a:pt x="58047" y="12852"/>
                  <a:pt x="60198" y="6480"/>
                  <a:pt x="60144" y="0"/>
                </a:cubicBezTo>
                <a:close/>
              </a:path>
            </a:pathLst>
          </a:cu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10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2"/>
          <p:cNvSpPr txBox="1">
            <a:spLocks noGrp="1"/>
          </p:cNvSpPr>
          <p:nvPr>
            <p:ph type="subTitle" idx="1"/>
          </p:nvPr>
        </p:nvSpPr>
        <p:spPr>
          <a:xfrm>
            <a:off x="648862" y="3739175"/>
            <a:ext cx="2348100" cy="8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2"/>
          <p:cNvSpPr txBox="1">
            <a:spLocks noGrp="1"/>
          </p:cNvSpPr>
          <p:nvPr>
            <p:ph type="subTitle" idx="2"/>
          </p:nvPr>
        </p:nvSpPr>
        <p:spPr>
          <a:xfrm>
            <a:off x="3397948" y="3739175"/>
            <a:ext cx="2348100" cy="8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2"/>
          <p:cNvSpPr txBox="1">
            <a:spLocks noGrp="1"/>
          </p:cNvSpPr>
          <p:nvPr>
            <p:ph type="subTitle" idx="3"/>
          </p:nvPr>
        </p:nvSpPr>
        <p:spPr>
          <a:xfrm>
            <a:off x="6147042" y="3739175"/>
            <a:ext cx="2348100" cy="8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2"/>
          <p:cNvSpPr txBox="1">
            <a:spLocks noGrp="1"/>
          </p:cNvSpPr>
          <p:nvPr>
            <p:ph type="title" idx="4"/>
          </p:nvPr>
        </p:nvSpPr>
        <p:spPr>
          <a:xfrm>
            <a:off x="1453325" y="1180725"/>
            <a:ext cx="739200" cy="572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29" name="Google Shape;129;p12"/>
          <p:cNvSpPr txBox="1">
            <a:spLocks noGrp="1"/>
          </p:cNvSpPr>
          <p:nvPr>
            <p:ph type="title" idx="5"/>
          </p:nvPr>
        </p:nvSpPr>
        <p:spPr>
          <a:xfrm>
            <a:off x="4208213" y="1180725"/>
            <a:ext cx="739200" cy="572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30" name="Google Shape;130;p12"/>
          <p:cNvSpPr txBox="1">
            <a:spLocks noGrp="1"/>
          </p:cNvSpPr>
          <p:nvPr>
            <p:ph type="title" idx="6"/>
          </p:nvPr>
        </p:nvSpPr>
        <p:spPr>
          <a:xfrm>
            <a:off x="6963100" y="1164600"/>
            <a:ext cx="739200" cy="572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31" name="Google Shape;131;p12"/>
          <p:cNvSpPr txBox="1">
            <a:spLocks noGrp="1"/>
          </p:cNvSpPr>
          <p:nvPr>
            <p:ph type="subTitle" idx="7"/>
          </p:nvPr>
        </p:nvSpPr>
        <p:spPr>
          <a:xfrm>
            <a:off x="648863" y="3402800"/>
            <a:ext cx="2348100" cy="4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200"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32" name="Google Shape;132;p12"/>
          <p:cNvSpPr txBox="1">
            <a:spLocks noGrp="1"/>
          </p:cNvSpPr>
          <p:nvPr>
            <p:ph type="subTitle" idx="8"/>
          </p:nvPr>
        </p:nvSpPr>
        <p:spPr>
          <a:xfrm>
            <a:off x="3397950" y="3402800"/>
            <a:ext cx="2348100" cy="4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200"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33" name="Google Shape;133;p12"/>
          <p:cNvSpPr txBox="1">
            <a:spLocks noGrp="1"/>
          </p:cNvSpPr>
          <p:nvPr>
            <p:ph type="subTitle" idx="9"/>
          </p:nvPr>
        </p:nvSpPr>
        <p:spPr>
          <a:xfrm>
            <a:off x="6147044" y="3402800"/>
            <a:ext cx="2348100" cy="4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200"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34" name="Google Shape;134;p12"/>
          <p:cNvSpPr/>
          <p:nvPr/>
        </p:nvSpPr>
        <p:spPr>
          <a:xfrm>
            <a:off x="-709412" y="-1663375"/>
            <a:ext cx="2622600" cy="21084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2"/>
          <p:cNvSpPr/>
          <p:nvPr/>
        </p:nvSpPr>
        <p:spPr>
          <a:xfrm rot="2184636">
            <a:off x="8224032" y="-306725"/>
            <a:ext cx="2003190" cy="2163566"/>
          </a:xfrm>
          <a:custGeom>
            <a:avLst/>
            <a:gdLst/>
            <a:ahLst/>
            <a:cxnLst/>
            <a:rect l="l" t="t" r="r" b="b"/>
            <a:pathLst>
              <a:path w="84961" h="91763" extrusionOk="0">
                <a:moveTo>
                  <a:pt x="65508" y="1"/>
                </a:moveTo>
                <a:cubicBezTo>
                  <a:pt x="58984" y="1"/>
                  <a:pt x="53456" y="5026"/>
                  <a:pt x="49632" y="11426"/>
                </a:cubicBezTo>
                <a:cubicBezTo>
                  <a:pt x="41782" y="23739"/>
                  <a:pt x="24198" y="17475"/>
                  <a:pt x="12799" y="24250"/>
                </a:cubicBezTo>
                <a:cubicBezTo>
                  <a:pt x="6077" y="27638"/>
                  <a:pt x="1" y="35220"/>
                  <a:pt x="2367" y="43097"/>
                </a:cubicBezTo>
                <a:cubicBezTo>
                  <a:pt x="4706" y="50652"/>
                  <a:pt x="12476" y="54820"/>
                  <a:pt x="15003" y="62321"/>
                </a:cubicBezTo>
                <a:cubicBezTo>
                  <a:pt x="18176" y="71570"/>
                  <a:pt x="16025" y="84475"/>
                  <a:pt x="26215" y="89745"/>
                </a:cubicBezTo>
                <a:cubicBezTo>
                  <a:pt x="29188" y="91143"/>
                  <a:pt x="32070" y="91762"/>
                  <a:pt x="34841" y="91762"/>
                </a:cubicBezTo>
                <a:cubicBezTo>
                  <a:pt x="47573" y="91762"/>
                  <a:pt x="57944" y="78677"/>
                  <a:pt x="64016" y="67967"/>
                </a:cubicBezTo>
                <a:cubicBezTo>
                  <a:pt x="71007" y="56944"/>
                  <a:pt x="78131" y="45678"/>
                  <a:pt x="81734" y="33042"/>
                </a:cubicBezTo>
                <a:cubicBezTo>
                  <a:pt x="84960" y="22530"/>
                  <a:pt x="84127" y="8818"/>
                  <a:pt x="73749" y="2634"/>
                </a:cubicBezTo>
                <a:cubicBezTo>
                  <a:pt x="70873" y="801"/>
                  <a:pt x="68111" y="1"/>
                  <a:pt x="6550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2"/>
          <p:cNvSpPr/>
          <p:nvPr/>
        </p:nvSpPr>
        <p:spPr>
          <a:xfrm rot="5053567">
            <a:off x="8220885" y="113007"/>
            <a:ext cx="1504935" cy="1413512"/>
          </a:xfrm>
          <a:custGeom>
            <a:avLst/>
            <a:gdLst/>
            <a:ahLst/>
            <a:cxnLst/>
            <a:rect l="l" t="t" r="r" b="b"/>
            <a:pathLst>
              <a:path w="60199" h="56542" extrusionOk="0">
                <a:moveTo>
                  <a:pt x="59768" y="0"/>
                </a:moveTo>
                <a:cubicBezTo>
                  <a:pt x="59849" y="6372"/>
                  <a:pt x="57725" y="12717"/>
                  <a:pt x="53853" y="17799"/>
                </a:cubicBezTo>
                <a:cubicBezTo>
                  <a:pt x="49955" y="22880"/>
                  <a:pt x="44443" y="26617"/>
                  <a:pt x="38259" y="28257"/>
                </a:cubicBezTo>
                <a:cubicBezTo>
                  <a:pt x="35382" y="29037"/>
                  <a:pt x="32291" y="29360"/>
                  <a:pt x="29333" y="29709"/>
                </a:cubicBezTo>
                <a:cubicBezTo>
                  <a:pt x="24816" y="30193"/>
                  <a:pt x="20111" y="30704"/>
                  <a:pt x="16025" y="32801"/>
                </a:cubicBezTo>
                <a:cubicBezTo>
                  <a:pt x="12072" y="34764"/>
                  <a:pt x="8523" y="38313"/>
                  <a:pt x="5754" y="43018"/>
                </a:cubicBezTo>
                <a:cubicBezTo>
                  <a:pt x="3281" y="47239"/>
                  <a:pt x="1641" y="51917"/>
                  <a:pt x="0" y="56407"/>
                </a:cubicBezTo>
                <a:lnTo>
                  <a:pt x="377" y="56541"/>
                </a:lnTo>
                <a:cubicBezTo>
                  <a:pt x="1963" y="52078"/>
                  <a:pt x="3603" y="47400"/>
                  <a:pt x="6077" y="43206"/>
                </a:cubicBezTo>
                <a:cubicBezTo>
                  <a:pt x="8792" y="38582"/>
                  <a:pt x="12287" y="35086"/>
                  <a:pt x="16159" y="33124"/>
                </a:cubicBezTo>
                <a:cubicBezTo>
                  <a:pt x="20192" y="31080"/>
                  <a:pt x="24816" y="30569"/>
                  <a:pt x="29333" y="30059"/>
                </a:cubicBezTo>
                <a:cubicBezTo>
                  <a:pt x="32317" y="29736"/>
                  <a:pt x="35409" y="29386"/>
                  <a:pt x="38340" y="28634"/>
                </a:cubicBezTo>
                <a:cubicBezTo>
                  <a:pt x="44604" y="26940"/>
                  <a:pt x="50197" y="23176"/>
                  <a:pt x="54122" y="18041"/>
                </a:cubicBezTo>
                <a:cubicBezTo>
                  <a:pt x="58047" y="12852"/>
                  <a:pt x="60198" y="6480"/>
                  <a:pt x="60144" y="0"/>
                </a:cubicBezTo>
                <a:close/>
              </a:path>
            </a:pathLst>
          </a:cu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3"/>
          <p:cNvSpPr txBox="1">
            <a:spLocks noGrp="1"/>
          </p:cNvSpPr>
          <p:nvPr>
            <p:ph type="title" hasCustomPrompt="1"/>
          </p:nvPr>
        </p:nvSpPr>
        <p:spPr>
          <a:xfrm>
            <a:off x="1218350" y="3205900"/>
            <a:ext cx="6576000" cy="8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6000"/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139" name="Google Shape;139;p13"/>
          <p:cNvSpPr txBox="1">
            <a:spLocks noGrp="1"/>
          </p:cNvSpPr>
          <p:nvPr>
            <p:ph type="subTitle" idx="1"/>
          </p:nvPr>
        </p:nvSpPr>
        <p:spPr>
          <a:xfrm>
            <a:off x="1218350" y="4111475"/>
            <a:ext cx="6576000" cy="4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0" name="Google Shape;140;p13"/>
          <p:cNvSpPr>
            <a:spLocks noGrp="1"/>
          </p:cNvSpPr>
          <p:nvPr>
            <p:ph type="pic" idx="2"/>
          </p:nvPr>
        </p:nvSpPr>
        <p:spPr>
          <a:xfrm>
            <a:off x="1867502" y="37561"/>
            <a:ext cx="5509500" cy="2997600"/>
          </a:xfrm>
          <a:prstGeom prst="rect">
            <a:avLst/>
          </a:prstGeom>
          <a:noFill/>
          <a:ln>
            <a:noFill/>
          </a:ln>
        </p:spPr>
      </p:sp>
      <p:sp>
        <p:nvSpPr>
          <p:cNvPr id="141" name="Google Shape;141;p13"/>
          <p:cNvSpPr/>
          <p:nvPr/>
        </p:nvSpPr>
        <p:spPr>
          <a:xfrm rot="-1323179">
            <a:off x="7886287" y="-477024"/>
            <a:ext cx="2003168" cy="2163542"/>
          </a:xfrm>
          <a:custGeom>
            <a:avLst/>
            <a:gdLst/>
            <a:ahLst/>
            <a:cxnLst/>
            <a:rect l="l" t="t" r="r" b="b"/>
            <a:pathLst>
              <a:path w="84961" h="91763" extrusionOk="0">
                <a:moveTo>
                  <a:pt x="65508" y="1"/>
                </a:moveTo>
                <a:cubicBezTo>
                  <a:pt x="58984" y="1"/>
                  <a:pt x="53456" y="5026"/>
                  <a:pt x="49632" y="11426"/>
                </a:cubicBezTo>
                <a:cubicBezTo>
                  <a:pt x="41782" y="23739"/>
                  <a:pt x="24198" y="17475"/>
                  <a:pt x="12799" y="24250"/>
                </a:cubicBezTo>
                <a:cubicBezTo>
                  <a:pt x="6077" y="27638"/>
                  <a:pt x="1" y="35220"/>
                  <a:pt x="2367" y="43097"/>
                </a:cubicBezTo>
                <a:cubicBezTo>
                  <a:pt x="4706" y="50652"/>
                  <a:pt x="12476" y="54820"/>
                  <a:pt x="15003" y="62321"/>
                </a:cubicBezTo>
                <a:cubicBezTo>
                  <a:pt x="18176" y="71570"/>
                  <a:pt x="16025" y="84475"/>
                  <a:pt x="26215" y="89745"/>
                </a:cubicBezTo>
                <a:cubicBezTo>
                  <a:pt x="29188" y="91143"/>
                  <a:pt x="32070" y="91762"/>
                  <a:pt x="34841" y="91762"/>
                </a:cubicBezTo>
                <a:cubicBezTo>
                  <a:pt x="47573" y="91762"/>
                  <a:pt x="57944" y="78677"/>
                  <a:pt x="64016" y="67967"/>
                </a:cubicBezTo>
                <a:cubicBezTo>
                  <a:pt x="71007" y="56944"/>
                  <a:pt x="78131" y="45678"/>
                  <a:pt x="81734" y="33042"/>
                </a:cubicBezTo>
                <a:cubicBezTo>
                  <a:pt x="84960" y="22530"/>
                  <a:pt x="84127" y="8818"/>
                  <a:pt x="73749" y="2634"/>
                </a:cubicBezTo>
                <a:cubicBezTo>
                  <a:pt x="70873" y="801"/>
                  <a:pt x="68111" y="1"/>
                  <a:pt x="6550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3"/>
          <p:cNvSpPr/>
          <p:nvPr/>
        </p:nvSpPr>
        <p:spPr>
          <a:xfrm rot="-2700000">
            <a:off x="8107147" y="144082"/>
            <a:ext cx="1504961" cy="1413536"/>
          </a:xfrm>
          <a:custGeom>
            <a:avLst/>
            <a:gdLst/>
            <a:ahLst/>
            <a:cxnLst/>
            <a:rect l="l" t="t" r="r" b="b"/>
            <a:pathLst>
              <a:path w="60199" h="56542" extrusionOk="0">
                <a:moveTo>
                  <a:pt x="59768" y="0"/>
                </a:moveTo>
                <a:cubicBezTo>
                  <a:pt x="59849" y="6372"/>
                  <a:pt x="57725" y="12717"/>
                  <a:pt x="53853" y="17799"/>
                </a:cubicBezTo>
                <a:cubicBezTo>
                  <a:pt x="49955" y="22880"/>
                  <a:pt x="44443" y="26617"/>
                  <a:pt x="38259" y="28257"/>
                </a:cubicBezTo>
                <a:cubicBezTo>
                  <a:pt x="35382" y="29037"/>
                  <a:pt x="32291" y="29360"/>
                  <a:pt x="29333" y="29709"/>
                </a:cubicBezTo>
                <a:cubicBezTo>
                  <a:pt x="24816" y="30193"/>
                  <a:pt x="20111" y="30704"/>
                  <a:pt x="16025" y="32801"/>
                </a:cubicBezTo>
                <a:cubicBezTo>
                  <a:pt x="12072" y="34764"/>
                  <a:pt x="8523" y="38313"/>
                  <a:pt x="5754" y="43018"/>
                </a:cubicBezTo>
                <a:cubicBezTo>
                  <a:pt x="3281" y="47239"/>
                  <a:pt x="1641" y="51917"/>
                  <a:pt x="0" y="56407"/>
                </a:cubicBezTo>
                <a:lnTo>
                  <a:pt x="377" y="56541"/>
                </a:lnTo>
                <a:cubicBezTo>
                  <a:pt x="1963" y="52078"/>
                  <a:pt x="3603" y="47400"/>
                  <a:pt x="6077" y="43206"/>
                </a:cubicBezTo>
                <a:cubicBezTo>
                  <a:pt x="8792" y="38582"/>
                  <a:pt x="12287" y="35086"/>
                  <a:pt x="16159" y="33124"/>
                </a:cubicBezTo>
                <a:cubicBezTo>
                  <a:pt x="20192" y="31080"/>
                  <a:pt x="24816" y="30569"/>
                  <a:pt x="29333" y="30059"/>
                </a:cubicBezTo>
                <a:cubicBezTo>
                  <a:pt x="32317" y="29736"/>
                  <a:pt x="35409" y="29386"/>
                  <a:pt x="38340" y="28634"/>
                </a:cubicBezTo>
                <a:cubicBezTo>
                  <a:pt x="44604" y="26940"/>
                  <a:pt x="50197" y="23176"/>
                  <a:pt x="54122" y="18041"/>
                </a:cubicBezTo>
                <a:cubicBezTo>
                  <a:pt x="58047" y="12852"/>
                  <a:pt x="60198" y="6480"/>
                  <a:pt x="60144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3"/>
          <p:cNvSpPr/>
          <p:nvPr/>
        </p:nvSpPr>
        <p:spPr>
          <a:xfrm rot="7441017">
            <a:off x="-529857" y="3278264"/>
            <a:ext cx="2003144" cy="2163517"/>
          </a:xfrm>
          <a:custGeom>
            <a:avLst/>
            <a:gdLst/>
            <a:ahLst/>
            <a:cxnLst/>
            <a:rect l="l" t="t" r="r" b="b"/>
            <a:pathLst>
              <a:path w="84961" h="91763" extrusionOk="0">
                <a:moveTo>
                  <a:pt x="65508" y="1"/>
                </a:moveTo>
                <a:cubicBezTo>
                  <a:pt x="58984" y="1"/>
                  <a:pt x="53456" y="5026"/>
                  <a:pt x="49632" y="11426"/>
                </a:cubicBezTo>
                <a:cubicBezTo>
                  <a:pt x="41782" y="23739"/>
                  <a:pt x="24198" y="17475"/>
                  <a:pt x="12799" y="24250"/>
                </a:cubicBezTo>
                <a:cubicBezTo>
                  <a:pt x="6077" y="27638"/>
                  <a:pt x="1" y="35220"/>
                  <a:pt x="2367" y="43097"/>
                </a:cubicBezTo>
                <a:cubicBezTo>
                  <a:pt x="4706" y="50652"/>
                  <a:pt x="12476" y="54820"/>
                  <a:pt x="15003" y="62321"/>
                </a:cubicBezTo>
                <a:cubicBezTo>
                  <a:pt x="18176" y="71570"/>
                  <a:pt x="16025" y="84475"/>
                  <a:pt x="26215" y="89745"/>
                </a:cubicBezTo>
                <a:cubicBezTo>
                  <a:pt x="29188" y="91143"/>
                  <a:pt x="32070" y="91762"/>
                  <a:pt x="34841" y="91762"/>
                </a:cubicBezTo>
                <a:cubicBezTo>
                  <a:pt x="47573" y="91762"/>
                  <a:pt x="57944" y="78677"/>
                  <a:pt x="64016" y="67967"/>
                </a:cubicBezTo>
                <a:cubicBezTo>
                  <a:pt x="71007" y="56944"/>
                  <a:pt x="78131" y="45678"/>
                  <a:pt x="81734" y="33042"/>
                </a:cubicBezTo>
                <a:cubicBezTo>
                  <a:pt x="84960" y="22530"/>
                  <a:pt x="84127" y="8818"/>
                  <a:pt x="73749" y="2634"/>
                </a:cubicBezTo>
                <a:cubicBezTo>
                  <a:pt x="70873" y="801"/>
                  <a:pt x="68111" y="1"/>
                  <a:pt x="6550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3"/>
          <p:cNvSpPr/>
          <p:nvPr/>
        </p:nvSpPr>
        <p:spPr>
          <a:xfrm rot="6115078">
            <a:off x="7461836" y="3546632"/>
            <a:ext cx="2285937" cy="3512327"/>
          </a:xfrm>
          <a:custGeom>
            <a:avLst/>
            <a:gdLst/>
            <a:ahLst/>
            <a:cxnLst/>
            <a:rect l="l" t="t" r="r" b="b"/>
            <a:pathLst>
              <a:path w="116417" h="178874" extrusionOk="0">
                <a:moveTo>
                  <a:pt x="46876" y="1"/>
                </a:moveTo>
                <a:cubicBezTo>
                  <a:pt x="29629" y="1"/>
                  <a:pt x="13237" y="11510"/>
                  <a:pt x="4544" y="39548"/>
                </a:cubicBezTo>
                <a:cubicBezTo>
                  <a:pt x="3334" y="44468"/>
                  <a:pt x="4624" y="50168"/>
                  <a:pt x="8469" y="53555"/>
                </a:cubicBezTo>
                <a:cubicBezTo>
                  <a:pt x="23875" y="74634"/>
                  <a:pt x="0" y="96922"/>
                  <a:pt x="2823" y="119130"/>
                </a:cubicBezTo>
                <a:cubicBezTo>
                  <a:pt x="7313" y="145425"/>
                  <a:pt x="26160" y="132520"/>
                  <a:pt x="38985" y="146016"/>
                </a:cubicBezTo>
                <a:cubicBezTo>
                  <a:pt x="44685" y="152093"/>
                  <a:pt x="47561" y="160078"/>
                  <a:pt x="52213" y="166880"/>
                </a:cubicBezTo>
                <a:cubicBezTo>
                  <a:pt x="57307" y="175145"/>
                  <a:pt x="63970" y="178873"/>
                  <a:pt x="70633" y="178873"/>
                </a:cubicBezTo>
                <a:cubicBezTo>
                  <a:pt x="78774" y="178873"/>
                  <a:pt x="86914" y="173308"/>
                  <a:pt x="92192" y="163654"/>
                </a:cubicBezTo>
                <a:cubicBezTo>
                  <a:pt x="111174" y="131363"/>
                  <a:pt x="116416" y="90981"/>
                  <a:pt x="105850" y="54953"/>
                </a:cubicBezTo>
                <a:cubicBezTo>
                  <a:pt x="97421" y="23064"/>
                  <a:pt x="71292" y="1"/>
                  <a:pt x="4687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3"/>
          <p:cNvSpPr/>
          <p:nvPr/>
        </p:nvSpPr>
        <p:spPr>
          <a:xfrm rot="352893">
            <a:off x="7469923" y="3558387"/>
            <a:ext cx="2429736" cy="1988572"/>
          </a:xfrm>
          <a:custGeom>
            <a:avLst/>
            <a:gdLst/>
            <a:ahLst/>
            <a:cxnLst/>
            <a:rect l="l" t="t" r="r" b="b"/>
            <a:pathLst>
              <a:path w="87515" h="71625" extrusionOk="0">
                <a:moveTo>
                  <a:pt x="87138" y="0"/>
                </a:moveTo>
                <a:cubicBezTo>
                  <a:pt x="86735" y="5808"/>
                  <a:pt x="82971" y="11561"/>
                  <a:pt x="76787" y="15729"/>
                </a:cubicBezTo>
                <a:cubicBezTo>
                  <a:pt x="72619" y="18552"/>
                  <a:pt x="67861" y="20461"/>
                  <a:pt x="63236" y="22343"/>
                </a:cubicBezTo>
                <a:cubicBezTo>
                  <a:pt x="61865" y="22881"/>
                  <a:pt x="60440" y="23445"/>
                  <a:pt x="59069" y="24064"/>
                </a:cubicBezTo>
                <a:cubicBezTo>
                  <a:pt x="53799" y="26349"/>
                  <a:pt x="47185" y="29629"/>
                  <a:pt x="43018" y="35194"/>
                </a:cubicBezTo>
                <a:cubicBezTo>
                  <a:pt x="40625" y="38367"/>
                  <a:pt x="39120" y="42104"/>
                  <a:pt x="37668" y="45734"/>
                </a:cubicBezTo>
                <a:cubicBezTo>
                  <a:pt x="36727" y="48073"/>
                  <a:pt x="35786" y="50412"/>
                  <a:pt x="34603" y="52643"/>
                </a:cubicBezTo>
                <a:cubicBezTo>
                  <a:pt x="28628" y="63926"/>
                  <a:pt x="16147" y="71264"/>
                  <a:pt x="3426" y="71264"/>
                </a:cubicBezTo>
                <a:cubicBezTo>
                  <a:pt x="2293" y="71264"/>
                  <a:pt x="1159" y="71206"/>
                  <a:pt x="27" y="71087"/>
                </a:cubicBezTo>
                <a:lnTo>
                  <a:pt x="0" y="71464"/>
                </a:lnTo>
                <a:cubicBezTo>
                  <a:pt x="1130" y="71544"/>
                  <a:pt x="2286" y="71625"/>
                  <a:pt x="3415" y="71625"/>
                </a:cubicBezTo>
                <a:cubicBezTo>
                  <a:pt x="16293" y="71625"/>
                  <a:pt x="28903" y="64231"/>
                  <a:pt x="34979" y="52832"/>
                </a:cubicBezTo>
                <a:cubicBezTo>
                  <a:pt x="36162" y="50627"/>
                  <a:pt x="37103" y="48234"/>
                  <a:pt x="38044" y="45922"/>
                </a:cubicBezTo>
                <a:cubicBezTo>
                  <a:pt x="39442" y="42319"/>
                  <a:pt x="40975" y="38582"/>
                  <a:pt x="43314" y="35463"/>
                </a:cubicBezTo>
                <a:cubicBezTo>
                  <a:pt x="47454" y="29978"/>
                  <a:pt x="54014" y="26698"/>
                  <a:pt x="59257" y="24440"/>
                </a:cubicBezTo>
                <a:cubicBezTo>
                  <a:pt x="60628" y="23875"/>
                  <a:pt x="62026" y="23284"/>
                  <a:pt x="63424" y="22719"/>
                </a:cubicBezTo>
                <a:cubicBezTo>
                  <a:pt x="68049" y="20864"/>
                  <a:pt x="72835" y="18928"/>
                  <a:pt x="77029" y="16078"/>
                </a:cubicBezTo>
                <a:cubicBezTo>
                  <a:pt x="83320" y="11803"/>
                  <a:pt x="87111" y="5942"/>
                  <a:pt x="87514" y="27"/>
                </a:cubicBezTo>
                <a:lnTo>
                  <a:pt x="87138" y="0"/>
                </a:ln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4"/>
          <p:cNvSpPr txBox="1">
            <a:spLocks noGrp="1"/>
          </p:cNvSpPr>
          <p:nvPr>
            <p:ph type="title"/>
          </p:nvPr>
        </p:nvSpPr>
        <p:spPr>
          <a:xfrm>
            <a:off x="1397800" y="3371150"/>
            <a:ext cx="6545400" cy="12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48" name="Google Shape;148;p14"/>
          <p:cNvSpPr>
            <a:spLocks noGrp="1"/>
          </p:cNvSpPr>
          <p:nvPr>
            <p:ph type="pic" idx="2"/>
          </p:nvPr>
        </p:nvSpPr>
        <p:spPr>
          <a:xfrm>
            <a:off x="-10125" y="-2100"/>
            <a:ext cx="9154200" cy="46107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5"/>
          <p:cNvSpPr>
            <a:spLocks noGrp="1"/>
          </p:cNvSpPr>
          <p:nvPr>
            <p:ph type="pic" idx="2"/>
          </p:nvPr>
        </p:nvSpPr>
        <p:spPr>
          <a:xfrm>
            <a:off x="-75" y="-150"/>
            <a:ext cx="914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51" name="Google Shape;151;p15"/>
          <p:cNvSpPr txBox="1">
            <a:spLocks noGrp="1"/>
          </p:cNvSpPr>
          <p:nvPr>
            <p:ph type="title"/>
          </p:nvPr>
        </p:nvSpPr>
        <p:spPr>
          <a:xfrm>
            <a:off x="720000" y="4025075"/>
            <a:ext cx="7704000" cy="471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12_1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6"/>
          <p:cNvSpPr txBox="1">
            <a:spLocks noGrp="1"/>
          </p:cNvSpPr>
          <p:nvPr>
            <p:ph type="title"/>
          </p:nvPr>
        </p:nvSpPr>
        <p:spPr>
          <a:xfrm>
            <a:off x="720000" y="836175"/>
            <a:ext cx="3519600" cy="229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16"/>
          <p:cNvSpPr txBox="1">
            <a:spLocks noGrp="1"/>
          </p:cNvSpPr>
          <p:nvPr>
            <p:ph type="subTitle" idx="1"/>
          </p:nvPr>
        </p:nvSpPr>
        <p:spPr>
          <a:xfrm>
            <a:off x="720000" y="3132225"/>
            <a:ext cx="3519600" cy="11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16"/>
          <p:cNvSpPr>
            <a:spLocks noGrp="1"/>
          </p:cNvSpPr>
          <p:nvPr>
            <p:ph type="pic" idx="2"/>
          </p:nvPr>
        </p:nvSpPr>
        <p:spPr>
          <a:xfrm>
            <a:off x="4537125" y="533850"/>
            <a:ext cx="3998700" cy="4075800"/>
          </a:xfrm>
          <a:prstGeom prst="rect">
            <a:avLst/>
          </a:prstGeom>
          <a:noFill/>
          <a:ln>
            <a:noFill/>
          </a:ln>
        </p:spPr>
      </p:sp>
      <p:sp>
        <p:nvSpPr>
          <p:cNvPr id="156" name="Google Shape;156;p16"/>
          <p:cNvSpPr/>
          <p:nvPr/>
        </p:nvSpPr>
        <p:spPr>
          <a:xfrm rot="562540">
            <a:off x="-1088327" y="3985541"/>
            <a:ext cx="2742285" cy="2188883"/>
          </a:xfrm>
          <a:custGeom>
            <a:avLst/>
            <a:gdLst/>
            <a:ahLst/>
            <a:cxnLst/>
            <a:rect l="l" t="t" r="r" b="b"/>
            <a:pathLst>
              <a:path w="109696" h="87559" extrusionOk="0">
                <a:moveTo>
                  <a:pt x="26977" y="0"/>
                </a:moveTo>
                <a:cubicBezTo>
                  <a:pt x="15718" y="0"/>
                  <a:pt x="5495" y="8860"/>
                  <a:pt x="1883" y="21382"/>
                </a:cubicBezTo>
                <a:cubicBezTo>
                  <a:pt x="1" y="33803"/>
                  <a:pt x="11293" y="38858"/>
                  <a:pt x="21805" y="39046"/>
                </a:cubicBezTo>
                <a:cubicBezTo>
                  <a:pt x="26913" y="39530"/>
                  <a:pt x="31860" y="41412"/>
                  <a:pt x="35517" y="45041"/>
                </a:cubicBezTo>
                <a:cubicBezTo>
                  <a:pt x="46325" y="55366"/>
                  <a:pt x="47804" y="72035"/>
                  <a:pt x="58962" y="82090"/>
                </a:cubicBezTo>
                <a:cubicBezTo>
                  <a:pt x="62793" y="85814"/>
                  <a:pt x="67807" y="87559"/>
                  <a:pt x="72873" y="87559"/>
                </a:cubicBezTo>
                <a:cubicBezTo>
                  <a:pt x="77831" y="87559"/>
                  <a:pt x="82840" y="85888"/>
                  <a:pt x="86842" y="82763"/>
                </a:cubicBezTo>
                <a:cubicBezTo>
                  <a:pt x="102839" y="70180"/>
                  <a:pt x="109695" y="36895"/>
                  <a:pt x="88160" y="26490"/>
                </a:cubicBezTo>
                <a:cubicBezTo>
                  <a:pt x="85332" y="25326"/>
                  <a:pt x="82412" y="24999"/>
                  <a:pt x="79453" y="24999"/>
                </a:cubicBezTo>
                <a:cubicBezTo>
                  <a:pt x="75636" y="24999"/>
                  <a:pt x="71755" y="25544"/>
                  <a:pt x="67926" y="25544"/>
                </a:cubicBezTo>
                <a:cubicBezTo>
                  <a:pt x="66424" y="25544"/>
                  <a:pt x="64930" y="25460"/>
                  <a:pt x="63451" y="25226"/>
                </a:cubicBezTo>
                <a:cubicBezTo>
                  <a:pt x="52939" y="23694"/>
                  <a:pt x="49471" y="12214"/>
                  <a:pt x="42346" y="5895"/>
                </a:cubicBezTo>
                <a:cubicBezTo>
                  <a:pt x="37354" y="1806"/>
                  <a:pt x="32060" y="0"/>
                  <a:pt x="2697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6"/>
          <p:cNvSpPr/>
          <p:nvPr/>
        </p:nvSpPr>
        <p:spPr>
          <a:xfrm rot="-4693426">
            <a:off x="-736390" y="3969559"/>
            <a:ext cx="2187982" cy="1790713"/>
          </a:xfrm>
          <a:custGeom>
            <a:avLst/>
            <a:gdLst/>
            <a:ahLst/>
            <a:cxnLst/>
            <a:rect l="l" t="t" r="r" b="b"/>
            <a:pathLst>
              <a:path w="87515" h="71625" extrusionOk="0">
                <a:moveTo>
                  <a:pt x="87138" y="0"/>
                </a:moveTo>
                <a:cubicBezTo>
                  <a:pt x="86735" y="5808"/>
                  <a:pt x="82971" y="11561"/>
                  <a:pt x="76787" y="15729"/>
                </a:cubicBezTo>
                <a:cubicBezTo>
                  <a:pt x="72619" y="18552"/>
                  <a:pt x="67861" y="20461"/>
                  <a:pt x="63236" y="22343"/>
                </a:cubicBezTo>
                <a:cubicBezTo>
                  <a:pt x="61865" y="22881"/>
                  <a:pt x="60440" y="23445"/>
                  <a:pt x="59069" y="24064"/>
                </a:cubicBezTo>
                <a:cubicBezTo>
                  <a:pt x="53799" y="26349"/>
                  <a:pt x="47185" y="29629"/>
                  <a:pt x="43018" y="35194"/>
                </a:cubicBezTo>
                <a:cubicBezTo>
                  <a:pt x="40625" y="38367"/>
                  <a:pt x="39120" y="42104"/>
                  <a:pt x="37668" y="45734"/>
                </a:cubicBezTo>
                <a:cubicBezTo>
                  <a:pt x="36727" y="48073"/>
                  <a:pt x="35786" y="50412"/>
                  <a:pt x="34603" y="52643"/>
                </a:cubicBezTo>
                <a:cubicBezTo>
                  <a:pt x="28628" y="63926"/>
                  <a:pt x="16147" y="71264"/>
                  <a:pt x="3426" y="71264"/>
                </a:cubicBezTo>
                <a:cubicBezTo>
                  <a:pt x="2293" y="71264"/>
                  <a:pt x="1159" y="71206"/>
                  <a:pt x="27" y="71087"/>
                </a:cubicBezTo>
                <a:lnTo>
                  <a:pt x="0" y="71464"/>
                </a:lnTo>
                <a:cubicBezTo>
                  <a:pt x="1130" y="71544"/>
                  <a:pt x="2286" y="71625"/>
                  <a:pt x="3415" y="71625"/>
                </a:cubicBezTo>
                <a:cubicBezTo>
                  <a:pt x="16293" y="71625"/>
                  <a:pt x="28903" y="64231"/>
                  <a:pt x="34979" y="52832"/>
                </a:cubicBezTo>
                <a:cubicBezTo>
                  <a:pt x="36162" y="50627"/>
                  <a:pt x="37103" y="48234"/>
                  <a:pt x="38044" y="45922"/>
                </a:cubicBezTo>
                <a:cubicBezTo>
                  <a:pt x="39442" y="42319"/>
                  <a:pt x="40975" y="38582"/>
                  <a:pt x="43314" y="35463"/>
                </a:cubicBezTo>
                <a:cubicBezTo>
                  <a:pt x="47454" y="29978"/>
                  <a:pt x="54014" y="26698"/>
                  <a:pt x="59257" y="24440"/>
                </a:cubicBezTo>
                <a:cubicBezTo>
                  <a:pt x="60628" y="23875"/>
                  <a:pt x="62026" y="23284"/>
                  <a:pt x="63424" y="22719"/>
                </a:cubicBezTo>
                <a:cubicBezTo>
                  <a:pt x="68049" y="20864"/>
                  <a:pt x="72835" y="18928"/>
                  <a:pt x="77029" y="16078"/>
                </a:cubicBezTo>
                <a:cubicBezTo>
                  <a:pt x="83320" y="11803"/>
                  <a:pt x="87111" y="5942"/>
                  <a:pt x="87514" y="27"/>
                </a:cubicBezTo>
                <a:lnTo>
                  <a:pt x="87138" y="0"/>
                </a:ln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4_1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7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3249000" cy="10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17"/>
          <p:cNvSpPr txBox="1">
            <a:spLocks noGrp="1"/>
          </p:cNvSpPr>
          <p:nvPr>
            <p:ph type="subTitle" idx="1"/>
          </p:nvPr>
        </p:nvSpPr>
        <p:spPr>
          <a:xfrm>
            <a:off x="713225" y="1543601"/>
            <a:ext cx="3249000" cy="10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17"/>
          <p:cNvSpPr/>
          <p:nvPr/>
        </p:nvSpPr>
        <p:spPr>
          <a:xfrm rot="984812">
            <a:off x="7741605" y="4203216"/>
            <a:ext cx="2003243" cy="2163623"/>
          </a:xfrm>
          <a:custGeom>
            <a:avLst/>
            <a:gdLst/>
            <a:ahLst/>
            <a:cxnLst/>
            <a:rect l="l" t="t" r="r" b="b"/>
            <a:pathLst>
              <a:path w="84961" h="91763" extrusionOk="0">
                <a:moveTo>
                  <a:pt x="65508" y="1"/>
                </a:moveTo>
                <a:cubicBezTo>
                  <a:pt x="58984" y="1"/>
                  <a:pt x="53456" y="5026"/>
                  <a:pt x="49632" y="11426"/>
                </a:cubicBezTo>
                <a:cubicBezTo>
                  <a:pt x="41782" y="23739"/>
                  <a:pt x="24198" y="17475"/>
                  <a:pt x="12799" y="24250"/>
                </a:cubicBezTo>
                <a:cubicBezTo>
                  <a:pt x="6077" y="27638"/>
                  <a:pt x="1" y="35220"/>
                  <a:pt x="2367" y="43097"/>
                </a:cubicBezTo>
                <a:cubicBezTo>
                  <a:pt x="4706" y="50652"/>
                  <a:pt x="12476" y="54820"/>
                  <a:pt x="15003" y="62321"/>
                </a:cubicBezTo>
                <a:cubicBezTo>
                  <a:pt x="18176" y="71570"/>
                  <a:pt x="16025" y="84475"/>
                  <a:pt x="26215" y="89745"/>
                </a:cubicBezTo>
                <a:cubicBezTo>
                  <a:pt x="29188" y="91143"/>
                  <a:pt x="32070" y="91762"/>
                  <a:pt x="34841" y="91762"/>
                </a:cubicBezTo>
                <a:cubicBezTo>
                  <a:pt x="47573" y="91762"/>
                  <a:pt x="57944" y="78677"/>
                  <a:pt x="64016" y="67967"/>
                </a:cubicBezTo>
                <a:cubicBezTo>
                  <a:pt x="71007" y="56944"/>
                  <a:pt x="78131" y="45678"/>
                  <a:pt x="81734" y="33042"/>
                </a:cubicBezTo>
                <a:cubicBezTo>
                  <a:pt x="84960" y="22530"/>
                  <a:pt x="84127" y="8818"/>
                  <a:pt x="73749" y="2634"/>
                </a:cubicBezTo>
                <a:cubicBezTo>
                  <a:pt x="70873" y="801"/>
                  <a:pt x="68111" y="1"/>
                  <a:pt x="6550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7"/>
          <p:cNvSpPr/>
          <p:nvPr/>
        </p:nvSpPr>
        <p:spPr>
          <a:xfrm rot="1500266">
            <a:off x="7878722" y="4270585"/>
            <a:ext cx="1505016" cy="1413589"/>
          </a:xfrm>
          <a:custGeom>
            <a:avLst/>
            <a:gdLst/>
            <a:ahLst/>
            <a:cxnLst/>
            <a:rect l="l" t="t" r="r" b="b"/>
            <a:pathLst>
              <a:path w="60199" h="56542" extrusionOk="0">
                <a:moveTo>
                  <a:pt x="59768" y="0"/>
                </a:moveTo>
                <a:cubicBezTo>
                  <a:pt x="59849" y="6372"/>
                  <a:pt x="57725" y="12717"/>
                  <a:pt x="53853" y="17799"/>
                </a:cubicBezTo>
                <a:cubicBezTo>
                  <a:pt x="49955" y="22880"/>
                  <a:pt x="44443" y="26617"/>
                  <a:pt x="38259" y="28257"/>
                </a:cubicBezTo>
                <a:cubicBezTo>
                  <a:pt x="35382" y="29037"/>
                  <a:pt x="32291" y="29360"/>
                  <a:pt x="29333" y="29709"/>
                </a:cubicBezTo>
                <a:cubicBezTo>
                  <a:pt x="24816" y="30193"/>
                  <a:pt x="20111" y="30704"/>
                  <a:pt x="16025" y="32801"/>
                </a:cubicBezTo>
                <a:cubicBezTo>
                  <a:pt x="12072" y="34764"/>
                  <a:pt x="8523" y="38313"/>
                  <a:pt x="5754" y="43018"/>
                </a:cubicBezTo>
                <a:cubicBezTo>
                  <a:pt x="3281" y="47239"/>
                  <a:pt x="1641" y="51917"/>
                  <a:pt x="0" y="56407"/>
                </a:cubicBezTo>
                <a:lnTo>
                  <a:pt x="377" y="56541"/>
                </a:lnTo>
                <a:cubicBezTo>
                  <a:pt x="1963" y="52078"/>
                  <a:pt x="3603" y="47400"/>
                  <a:pt x="6077" y="43206"/>
                </a:cubicBezTo>
                <a:cubicBezTo>
                  <a:pt x="8792" y="38582"/>
                  <a:pt x="12287" y="35086"/>
                  <a:pt x="16159" y="33124"/>
                </a:cubicBezTo>
                <a:cubicBezTo>
                  <a:pt x="20192" y="31080"/>
                  <a:pt x="24816" y="30569"/>
                  <a:pt x="29333" y="30059"/>
                </a:cubicBezTo>
                <a:cubicBezTo>
                  <a:pt x="32317" y="29736"/>
                  <a:pt x="35409" y="29386"/>
                  <a:pt x="38340" y="28634"/>
                </a:cubicBezTo>
                <a:cubicBezTo>
                  <a:pt x="44604" y="26940"/>
                  <a:pt x="50197" y="23176"/>
                  <a:pt x="54122" y="18041"/>
                </a:cubicBezTo>
                <a:cubicBezTo>
                  <a:pt x="58047" y="12852"/>
                  <a:pt x="60198" y="6480"/>
                  <a:pt x="60144" y="0"/>
                </a:cubicBezTo>
                <a:close/>
              </a:path>
            </a:pathLst>
          </a:cu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7"/>
          <p:cNvSpPr/>
          <p:nvPr/>
        </p:nvSpPr>
        <p:spPr>
          <a:xfrm rot="5400000" flipH="1">
            <a:off x="7027422" y="-2041669"/>
            <a:ext cx="2285848" cy="3512191"/>
          </a:xfrm>
          <a:custGeom>
            <a:avLst/>
            <a:gdLst/>
            <a:ahLst/>
            <a:cxnLst/>
            <a:rect l="l" t="t" r="r" b="b"/>
            <a:pathLst>
              <a:path w="116417" h="178874" extrusionOk="0">
                <a:moveTo>
                  <a:pt x="46876" y="1"/>
                </a:moveTo>
                <a:cubicBezTo>
                  <a:pt x="29629" y="1"/>
                  <a:pt x="13237" y="11510"/>
                  <a:pt x="4544" y="39548"/>
                </a:cubicBezTo>
                <a:cubicBezTo>
                  <a:pt x="3334" y="44468"/>
                  <a:pt x="4624" y="50168"/>
                  <a:pt x="8469" y="53555"/>
                </a:cubicBezTo>
                <a:cubicBezTo>
                  <a:pt x="23875" y="74634"/>
                  <a:pt x="0" y="96922"/>
                  <a:pt x="2823" y="119130"/>
                </a:cubicBezTo>
                <a:cubicBezTo>
                  <a:pt x="7313" y="145425"/>
                  <a:pt x="26160" y="132520"/>
                  <a:pt x="38985" y="146016"/>
                </a:cubicBezTo>
                <a:cubicBezTo>
                  <a:pt x="44685" y="152093"/>
                  <a:pt x="47561" y="160078"/>
                  <a:pt x="52213" y="166880"/>
                </a:cubicBezTo>
                <a:cubicBezTo>
                  <a:pt x="57307" y="175145"/>
                  <a:pt x="63970" y="178873"/>
                  <a:pt x="70633" y="178873"/>
                </a:cubicBezTo>
                <a:cubicBezTo>
                  <a:pt x="78774" y="178873"/>
                  <a:pt x="86914" y="173308"/>
                  <a:pt x="92192" y="163654"/>
                </a:cubicBezTo>
                <a:cubicBezTo>
                  <a:pt x="111174" y="131363"/>
                  <a:pt x="116416" y="90981"/>
                  <a:pt x="105850" y="54953"/>
                </a:cubicBezTo>
                <a:cubicBezTo>
                  <a:pt x="97421" y="23064"/>
                  <a:pt x="71292" y="1"/>
                  <a:pt x="4687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7"/>
          <p:cNvSpPr/>
          <p:nvPr/>
        </p:nvSpPr>
        <p:spPr>
          <a:xfrm rot="-1356028" flipH="1">
            <a:off x="7164050" y="-726429"/>
            <a:ext cx="2187858" cy="1790611"/>
          </a:xfrm>
          <a:custGeom>
            <a:avLst/>
            <a:gdLst/>
            <a:ahLst/>
            <a:cxnLst/>
            <a:rect l="l" t="t" r="r" b="b"/>
            <a:pathLst>
              <a:path w="87515" h="71625" extrusionOk="0">
                <a:moveTo>
                  <a:pt x="87138" y="0"/>
                </a:moveTo>
                <a:cubicBezTo>
                  <a:pt x="86735" y="5808"/>
                  <a:pt x="82971" y="11561"/>
                  <a:pt x="76787" y="15729"/>
                </a:cubicBezTo>
                <a:cubicBezTo>
                  <a:pt x="72619" y="18552"/>
                  <a:pt x="67861" y="20461"/>
                  <a:pt x="63236" y="22343"/>
                </a:cubicBezTo>
                <a:cubicBezTo>
                  <a:pt x="61865" y="22881"/>
                  <a:pt x="60440" y="23445"/>
                  <a:pt x="59069" y="24064"/>
                </a:cubicBezTo>
                <a:cubicBezTo>
                  <a:pt x="53799" y="26349"/>
                  <a:pt x="47185" y="29629"/>
                  <a:pt x="43018" y="35194"/>
                </a:cubicBezTo>
                <a:cubicBezTo>
                  <a:pt x="40625" y="38367"/>
                  <a:pt x="39120" y="42104"/>
                  <a:pt x="37668" y="45734"/>
                </a:cubicBezTo>
                <a:cubicBezTo>
                  <a:pt x="36727" y="48073"/>
                  <a:pt x="35786" y="50412"/>
                  <a:pt x="34603" y="52643"/>
                </a:cubicBezTo>
                <a:cubicBezTo>
                  <a:pt x="28628" y="63926"/>
                  <a:pt x="16147" y="71264"/>
                  <a:pt x="3426" y="71264"/>
                </a:cubicBezTo>
                <a:cubicBezTo>
                  <a:pt x="2293" y="71264"/>
                  <a:pt x="1159" y="71206"/>
                  <a:pt x="27" y="71087"/>
                </a:cubicBezTo>
                <a:lnTo>
                  <a:pt x="0" y="71464"/>
                </a:lnTo>
                <a:cubicBezTo>
                  <a:pt x="1130" y="71544"/>
                  <a:pt x="2286" y="71625"/>
                  <a:pt x="3415" y="71625"/>
                </a:cubicBezTo>
                <a:cubicBezTo>
                  <a:pt x="16293" y="71625"/>
                  <a:pt x="28903" y="64231"/>
                  <a:pt x="34979" y="52832"/>
                </a:cubicBezTo>
                <a:cubicBezTo>
                  <a:pt x="36162" y="50627"/>
                  <a:pt x="37103" y="48234"/>
                  <a:pt x="38044" y="45922"/>
                </a:cubicBezTo>
                <a:cubicBezTo>
                  <a:pt x="39442" y="42319"/>
                  <a:pt x="40975" y="38582"/>
                  <a:pt x="43314" y="35463"/>
                </a:cubicBezTo>
                <a:cubicBezTo>
                  <a:pt x="47454" y="29978"/>
                  <a:pt x="54014" y="26698"/>
                  <a:pt x="59257" y="24440"/>
                </a:cubicBezTo>
                <a:cubicBezTo>
                  <a:pt x="60628" y="23875"/>
                  <a:pt x="62026" y="23284"/>
                  <a:pt x="63424" y="22719"/>
                </a:cubicBezTo>
                <a:cubicBezTo>
                  <a:pt x="68049" y="20864"/>
                  <a:pt x="72835" y="18928"/>
                  <a:pt x="77029" y="16078"/>
                </a:cubicBezTo>
                <a:cubicBezTo>
                  <a:pt x="83320" y="11803"/>
                  <a:pt x="87111" y="5942"/>
                  <a:pt x="87514" y="27"/>
                </a:cubicBezTo>
                <a:lnTo>
                  <a:pt x="87138" y="0"/>
                </a:ln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8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18"/>
          <p:cNvSpPr txBox="1">
            <a:spLocks noGrp="1"/>
          </p:cNvSpPr>
          <p:nvPr>
            <p:ph type="subTitle" idx="1"/>
          </p:nvPr>
        </p:nvSpPr>
        <p:spPr>
          <a:xfrm>
            <a:off x="4936774" y="3595875"/>
            <a:ext cx="2742600" cy="7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18"/>
          <p:cNvSpPr txBox="1">
            <a:spLocks noGrp="1"/>
          </p:cNvSpPr>
          <p:nvPr>
            <p:ph type="subTitle" idx="2"/>
          </p:nvPr>
        </p:nvSpPr>
        <p:spPr>
          <a:xfrm>
            <a:off x="1464625" y="3595875"/>
            <a:ext cx="2742600" cy="7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18"/>
          <p:cNvSpPr txBox="1">
            <a:spLocks noGrp="1"/>
          </p:cNvSpPr>
          <p:nvPr>
            <p:ph type="subTitle" idx="3"/>
          </p:nvPr>
        </p:nvSpPr>
        <p:spPr>
          <a:xfrm>
            <a:off x="4936775" y="3290925"/>
            <a:ext cx="2742600" cy="4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>
            <a:endParaRPr/>
          </a:p>
        </p:txBody>
      </p:sp>
      <p:sp>
        <p:nvSpPr>
          <p:cNvPr id="170" name="Google Shape;170;p18"/>
          <p:cNvSpPr txBox="1">
            <a:spLocks noGrp="1"/>
          </p:cNvSpPr>
          <p:nvPr>
            <p:ph type="subTitle" idx="4"/>
          </p:nvPr>
        </p:nvSpPr>
        <p:spPr>
          <a:xfrm>
            <a:off x="1464625" y="3290925"/>
            <a:ext cx="2742600" cy="4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>
            <a:endParaRPr/>
          </a:p>
        </p:txBody>
      </p:sp>
      <p:sp>
        <p:nvSpPr>
          <p:cNvPr id="171" name="Google Shape;171;p18"/>
          <p:cNvSpPr/>
          <p:nvPr/>
        </p:nvSpPr>
        <p:spPr>
          <a:xfrm rot="-5400000">
            <a:off x="-495653" y="-1813119"/>
            <a:ext cx="2285848" cy="3512191"/>
          </a:xfrm>
          <a:custGeom>
            <a:avLst/>
            <a:gdLst/>
            <a:ahLst/>
            <a:cxnLst/>
            <a:rect l="l" t="t" r="r" b="b"/>
            <a:pathLst>
              <a:path w="116417" h="178874" extrusionOk="0">
                <a:moveTo>
                  <a:pt x="46876" y="1"/>
                </a:moveTo>
                <a:cubicBezTo>
                  <a:pt x="29629" y="1"/>
                  <a:pt x="13237" y="11510"/>
                  <a:pt x="4544" y="39548"/>
                </a:cubicBezTo>
                <a:cubicBezTo>
                  <a:pt x="3334" y="44468"/>
                  <a:pt x="4624" y="50168"/>
                  <a:pt x="8469" y="53555"/>
                </a:cubicBezTo>
                <a:cubicBezTo>
                  <a:pt x="23875" y="74634"/>
                  <a:pt x="0" y="96922"/>
                  <a:pt x="2823" y="119130"/>
                </a:cubicBezTo>
                <a:cubicBezTo>
                  <a:pt x="7313" y="145425"/>
                  <a:pt x="26160" y="132520"/>
                  <a:pt x="38985" y="146016"/>
                </a:cubicBezTo>
                <a:cubicBezTo>
                  <a:pt x="44685" y="152093"/>
                  <a:pt x="47561" y="160078"/>
                  <a:pt x="52213" y="166880"/>
                </a:cubicBezTo>
                <a:cubicBezTo>
                  <a:pt x="57307" y="175145"/>
                  <a:pt x="63970" y="178873"/>
                  <a:pt x="70633" y="178873"/>
                </a:cubicBezTo>
                <a:cubicBezTo>
                  <a:pt x="78774" y="178873"/>
                  <a:pt x="86914" y="173308"/>
                  <a:pt x="92192" y="163654"/>
                </a:cubicBezTo>
                <a:cubicBezTo>
                  <a:pt x="111174" y="131363"/>
                  <a:pt x="116416" y="90981"/>
                  <a:pt x="105850" y="54953"/>
                </a:cubicBezTo>
                <a:cubicBezTo>
                  <a:pt x="97421" y="23064"/>
                  <a:pt x="71292" y="1"/>
                  <a:pt x="4687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18"/>
          <p:cNvSpPr/>
          <p:nvPr/>
        </p:nvSpPr>
        <p:spPr>
          <a:xfrm rot="-1323179">
            <a:off x="7886287" y="-477024"/>
            <a:ext cx="2003168" cy="2163542"/>
          </a:xfrm>
          <a:custGeom>
            <a:avLst/>
            <a:gdLst/>
            <a:ahLst/>
            <a:cxnLst/>
            <a:rect l="l" t="t" r="r" b="b"/>
            <a:pathLst>
              <a:path w="84961" h="91763" extrusionOk="0">
                <a:moveTo>
                  <a:pt x="65508" y="1"/>
                </a:moveTo>
                <a:cubicBezTo>
                  <a:pt x="58984" y="1"/>
                  <a:pt x="53456" y="5026"/>
                  <a:pt x="49632" y="11426"/>
                </a:cubicBezTo>
                <a:cubicBezTo>
                  <a:pt x="41782" y="23739"/>
                  <a:pt x="24198" y="17475"/>
                  <a:pt x="12799" y="24250"/>
                </a:cubicBezTo>
                <a:cubicBezTo>
                  <a:pt x="6077" y="27638"/>
                  <a:pt x="1" y="35220"/>
                  <a:pt x="2367" y="43097"/>
                </a:cubicBezTo>
                <a:cubicBezTo>
                  <a:pt x="4706" y="50652"/>
                  <a:pt x="12476" y="54820"/>
                  <a:pt x="15003" y="62321"/>
                </a:cubicBezTo>
                <a:cubicBezTo>
                  <a:pt x="18176" y="71570"/>
                  <a:pt x="16025" y="84475"/>
                  <a:pt x="26215" y="89745"/>
                </a:cubicBezTo>
                <a:cubicBezTo>
                  <a:pt x="29188" y="91143"/>
                  <a:pt x="32070" y="91762"/>
                  <a:pt x="34841" y="91762"/>
                </a:cubicBezTo>
                <a:cubicBezTo>
                  <a:pt x="47573" y="91762"/>
                  <a:pt x="57944" y="78677"/>
                  <a:pt x="64016" y="67967"/>
                </a:cubicBezTo>
                <a:cubicBezTo>
                  <a:pt x="71007" y="56944"/>
                  <a:pt x="78131" y="45678"/>
                  <a:pt x="81734" y="33042"/>
                </a:cubicBezTo>
                <a:cubicBezTo>
                  <a:pt x="84960" y="22530"/>
                  <a:pt x="84127" y="8818"/>
                  <a:pt x="73749" y="2634"/>
                </a:cubicBezTo>
                <a:cubicBezTo>
                  <a:pt x="70873" y="801"/>
                  <a:pt x="68111" y="1"/>
                  <a:pt x="6550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8"/>
          <p:cNvSpPr/>
          <p:nvPr/>
        </p:nvSpPr>
        <p:spPr>
          <a:xfrm rot="-2700000">
            <a:off x="8107147" y="144082"/>
            <a:ext cx="1504961" cy="1413536"/>
          </a:xfrm>
          <a:custGeom>
            <a:avLst/>
            <a:gdLst/>
            <a:ahLst/>
            <a:cxnLst/>
            <a:rect l="l" t="t" r="r" b="b"/>
            <a:pathLst>
              <a:path w="60199" h="56542" extrusionOk="0">
                <a:moveTo>
                  <a:pt x="59768" y="0"/>
                </a:moveTo>
                <a:cubicBezTo>
                  <a:pt x="59849" y="6372"/>
                  <a:pt x="57725" y="12717"/>
                  <a:pt x="53853" y="17799"/>
                </a:cubicBezTo>
                <a:cubicBezTo>
                  <a:pt x="49955" y="22880"/>
                  <a:pt x="44443" y="26617"/>
                  <a:pt x="38259" y="28257"/>
                </a:cubicBezTo>
                <a:cubicBezTo>
                  <a:pt x="35382" y="29037"/>
                  <a:pt x="32291" y="29360"/>
                  <a:pt x="29333" y="29709"/>
                </a:cubicBezTo>
                <a:cubicBezTo>
                  <a:pt x="24816" y="30193"/>
                  <a:pt x="20111" y="30704"/>
                  <a:pt x="16025" y="32801"/>
                </a:cubicBezTo>
                <a:cubicBezTo>
                  <a:pt x="12072" y="34764"/>
                  <a:pt x="8523" y="38313"/>
                  <a:pt x="5754" y="43018"/>
                </a:cubicBezTo>
                <a:cubicBezTo>
                  <a:pt x="3281" y="47239"/>
                  <a:pt x="1641" y="51917"/>
                  <a:pt x="0" y="56407"/>
                </a:cubicBezTo>
                <a:lnTo>
                  <a:pt x="377" y="56541"/>
                </a:lnTo>
                <a:cubicBezTo>
                  <a:pt x="1963" y="52078"/>
                  <a:pt x="3603" y="47400"/>
                  <a:pt x="6077" y="43206"/>
                </a:cubicBezTo>
                <a:cubicBezTo>
                  <a:pt x="8792" y="38582"/>
                  <a:pt x="12287" y="35086"/>
                  <a:pt x="16159" y="33124"/>
                </a:cubicBezTo>
                <a:cubicBezTo>
                  <a:pt x="20192" y="31080"/>
                  <a:pt x="24816" y="30569"/>
                  <a:pt x="29333" y="30059"/>
                </a:cubicBezTo>
                <a:cubicBezTo>
                  <a:pt x="32317" y="29736"/>
                  <a:pt x="35409" y="29386"/>
                  <a:pt x="38340" y="28634"/>
                </a:cubicBezTo>
                <a:cubicBezTo>
                  <a:pt x="44604" y="26940"/>
                  <a:pt x="50197" y="23176"/>
                  <a:pt x="54122" y="18041"/>
                </a:cubicBezTo>
                <a:cubicBezTo>
                  <a:pt x="58047" y="12852"/>
                  <a:pt x="60198" y="6480"/>
                  <a:pt x="60144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8"/>
          <p:cNvSpPr/>
          <p:nvPr/>
        </p:nvSpPr>
        <p:spPr>
          <a:xfrm>
            <a:off x="-841637" y="-290550"/>
            <a:ext cx="2187875" cy="1790625"/>
          </a:xfrm>
          <a:custGeom>
            <a:avLst/>
            <a:gdLst/>
            <a:ahLst/>
            <a:cxnLst/>
            <a:rect l="l" t="t" r="r" b="b"/>
            <a:pathLst>
              <a:path w="87515" h="71625" extrusionOk="0">
                <a:moveTo>
                  <a:pt x="87138" y="0"/>
                </a:moveTo>
                <a:cubicBezTo>
                  <a:pt x="86735" y="5808"/>
                  <a:pt x="82971" y="11561"/>
                  <a:pt x="76787" y="15729"/>
                </a:cubicBezTo>
                <a:cubicBezTo>
                  <a:pt x="72619" y="18552"/>
                  <a:pt x="67861" y="20461"/>
                  <a:pt x="63236" y="22343"/>
                </a:cubicBezTo>
                <a:cubicBezTo>
                  <a:pt x="61865" y="22881"/>
                  <a:pt x="60440" y="23445"/>
                  <a:pt x="59069" y="24064"/>
                </a:cubicBezTo>
                <a:cubicBezTo>
                  <a:pt x="53799" y="26349"/>
                  <a:pt x="47185" y="29629"/>
                  <a:pt x="43018" y="35194"/>
                </a:cubicBezTo>
                <a:cubicBezTo>
                  <a:pt x="40625" y="38367"/>
                  <a:pt x="39120" y="42104"/>
                  <a:pt x="37668" y="45734"/>
                </a:cubicBezTo>
                <a:cubicBezTo>
                  <a:pt x="36727" y="48073"/>
                  <a:pt x="35786" y="50412"/>
                  <a:pt x="34603" y="52643"/>
                </a:cubicBezTo>
                <a:cubicBezTo>
                  <a:pt x="28628" y="63926"/>
                  <a:pt x="16147" y="71264"/>
                  <a:pt x="3426" y="71264"/>
                </a:cubicBezTo>
                <a:cubicBezTo>
                  <a:pt x="2293" y="71264"/>
                  <a:pt x="1159" y="71206"/>
                  <a:pt x="27" y="71087"/>
                </a:cubicBezTo>
                <a:lnTo>
                  <a:pt x="0" y="71464"/>
                </a:lnTo>
                <a:cubicBezTo>
                  <a:pt x="1130" y="71544"/>
                  <a:pt x="2286" y="71625"/>
                  <a:pt x="3415" y="71625"/>
                </a:cubicBezTo>
                <a:cubicBezTo>
                  <a:pt x="16293" y="71625"/>
                  <a:pt x="28903" y="64231"/>
                  <a:pt x="34979" y="52832"/>
                </a:cubicBezTo>
                <a:cubicBezTo>
                  <a:pt x="36162" y="50627"/>
                  <a:pt x="37103" y="48234"/>
                  <a:pt x="38044" y="45922"/>
                </a:cubicBezTo>
                <a:cubicBezTo>
                  <a:pt x="39442" y="42319"/>
                  <a:pt x="40975" y="38582"/>
                  <a:pt x="43314" y="35463"/>
                </a:cubicBezTo>
                <a:cubicBezTo>
                  <a:pt x="47454" y="29978"/>
                  <a:pt x="54014" y="26698"/>
                  <a:pt x="59257" y="24440"/>
                </a:cubicBezTo>
                <a:cubicBezTo>
                  <a:pt x="60628" y="23875"/>
                  <a:pt x="62026" y="23284"/>
                  <a:pt x="63424" y="22719"/>
                </a:cubicBezTo>
                <a:cubicBezTo>
                  <a:pt x="68049" y="20864"/>
                  <a:pt x="72835" y="18928"/>
                  <a:pt x="77029" y="16078"/>
                </a:cubicBezTo>
                <a:cubicBezTo>
                  <a:pt x="83320" y="11803"/>
                  <a:pt x="87111" y="5942"/>
                  <a:pt x="87514" y="27"/>
                </a:cubicBezTo>
                <a:lnTo>
                  <a:pt x="87138" y="0"/>
                </a:ln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8"/>
          <p:cNvSpPr/>
          <p:nvPr/>
        </p:nvSpPr>
        <p:spPr>
          <a:xfrm rot="6115078">
            <a:off x="6722586" y="3437157"/>
            <a:ext cx="2285937" cy="3512327"/>
          </a:xfrm>
          <a:custGeom>
            <a:avLst/>
            <a:gdLst/>
            <a:ahLst/>
            <a:cxnLst/>
            <a:rect l="l" t="t" r="r" b="b"/>
            <a:pathLst>
              <a:path w="116417" h="178874" extrusionOk="0">
                <a:moveTo>
                  <a:pt x="46876" y="1"/>
                </a:moveTo>
                <a:cubicBezTo>
                  <a:pt x="29629" y="1"/>
                  <a:pt x="13237" y="11510"/>
                  <a:pt x="4544" y="39548"/>
                </a:cubicBezTo>
                <a:cubicBezTo>
                  <a:pt x="3334" y="44468"/>
                  <a:pt x="4624" y="50168"/>
                  <a:pt x="8469" y="53555"/>
                </a:cubicBezTo>
                <a:cubicBezTo>
                  <a:pt x="23875" y="74634"/>
                  <a:pt x="0" y="96922"/>
                  <a:pt x="2823" y="119130"/>
                </a:cubicBezTo>
                <a:cubicBezTo>
                  <a:pt x="7313" y="145425"/>
                  <a:pt x="26160" y="132520"/>
                  <a:pt x="38985" y="146016"/>
                </a:cubicBezTo>
                <a:cubicBezTo>
                  <a:pt x="44685" y="152093"/>
                  <a:pt x="47561" y="160078"/>
                  <a:pt x="52213" y="166880"/>
                </a:cubicBezTo>
                <a:cubicBezTo>
                  <a:pt x="57307" y="175145"/>
                  <a:pt x="63970" y="178873"/>
                  <a:pt x="70633" y="178873"/>
                </a:cubicBezTo>
                <a:cubicBezTo>
                  <a:pt x="78774" y="178873"/>
                  <a:pt x="86914" y="173308"/>
                  <a:pt x="92192" y="163654"/>
                </a:cubicBezTo>
                <a:cubicBezTo>
                  <a:pt x="111174" y="131363"/>
                  <a:pt x="116416" y="90981"/>
                  <a:pt x="105850" y="54953"/>
                </a:cubicBezTo>
                <a:cubicBezTo>
                  <a:pt x="97421" y="23064"/>
                  <a:pt x="71292" y="1"/>
                  <a:pt x="4687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8"/>
          <p:cNvSpPr/>
          <p:nvPr/>
        </p:nvSpPr>
        <p:spPr>
          <a:xfrm rot="352893">
            <a:off x="6730673" y="3448912"/>
            <a:ext cx="2429736" cy="1988572"/>
          </a:xfrm>
          <a:custGeom>
            <a:avLst/>
            <a:gdLst/>
            <a:ahLst/>
            <a:cxnLst/>
            <a:rect l="l" t="t" r="r" b="b"/>
            <a:pathLst>
              <a:path w="87515" h="71625" extrusionOk="0">
                <a:moveTo>
                  <a:pt x="87138" y="0"/>
                </a:moveTo>
                <a:cubicBezTo>
                  <a:pt x="86735" y="5808"/>
                  <a:pt x="82971" y="11561"/>
                  <a:pt x="76787" y="15729"/>
                </a:cubicBezTo>
                <a:cubicBezTo>
                  <a:pt x="72619" y="18552"/>
                  <a:pt x="67861" y="20461"/>
                  <a:pt x="63236" y="22343"/>
                </a:cubicBezTo>
                <a:cubicBezTo>
                  <a:pt x="61865" y="22881"/>
                  <a:pt x="60440" y="23445"/>
                  <a:pt x="59069" y="24064"/>
                </a:cubicBezTo>
                <a:cubicBezTo>
                  <a:pt x="53799" y="26349"/>
                  <a:pt x="47185" y="29629"/>
                  <a:pt x="43018" y="35194"/>
                </a:cubicBezTo>
                <a:cubicBezTo>
                  <a:pt x="40625" y="38367"/>
                  <a:pt x="39120" y="42104"/>
                  <a:pt x="37668" y="45734"/>
                </a:cubicBezTo>
                <a:cubicBezTo>
                  <a:pt x="36727" y="48073"/>
                  <a:pt x="35786" y="50412"/>
                  <a:pt x="34603" y="52643"/>
                </a:cubicBezTo>
                <a:cubicBezTo>
                  <a:pt x="28628" y="63926"/>
                  <a:pt x="16147" y="71264"/>
                  <a:pt x="3426" y="71264"/>
                </a:cubicBezTo>
                <a:cubicBezTo>
                  <a:pt x="2293" y="71264"/>
                  <a:pt x="1159" y="71206"/>
                  <a:pt x="27" y="71087"/>
                </a:cubicBezTo>
                <a:lnTo>
                  <a:pt x="0" y="71464"/>
                </a:lnTo>
                <a:cubicBezTo>
                  <a:pt x="1130" y="71544"/>
                  <a:pt x="2286" y="71625"/>
                  <a:pt x="3415" y="71625"/>
                </a:cubicBezTo>
                <a:cubicBezTo>
                  <a:pt x="16293" y="71625"/>
                  <a:pt x="28903" y="64231"/>
                  <a:pt x="34979" y="52832"/>
                </a:cubicBezTo>
                <a:cubicBezTo>
                  <a:pt x="36162" y="50627"/>
                  <a:pt x="37103" y="48234"/>
                  <a:pt x="38044" y="45922"/>
                </a:cubicBezTo>
                <a:cubicBezTo>
                  <a:pt x="39442" y="42319"/>
                  <a:pt x="40975" y="38582"/>
                  <a:pt x="43314" y="35463"/>
                </a:cubicBezTo>
                <a:cubicBezTo>
                  <a:pt x="47454" y="29978"/>
                  <a:pt x="54014" y="26698"/>
                  <a:pt x="59257" y="24440"/>
                </a:cubicBezTo>
                <a:cubicBezTo>
                  <a:pt x="60628" y="23875"/>
                  <a:pt x="62026" y="23284"/>
                  <a:pt x="63424" y="22719"/>
                </a:cubicBezTo>
                <a:cubicBezTo>
                  <a:pt x="68049" y="20864"/>
                  <a:pt x="72835" y="18928"/>
                  <a:pt x="77029" y="16078"/>
                </a:cubicBezTo>
                <a:cubicBezTo>
                  <a:pt x="83320" y="11803"/>
                  <a:pt x="87111" y="5942"/>
                  <a:pt x="87514" y="27"/>
                </a:cubicBezTo>
                <a:lnTo>
                  <a:pt x="87138" y="0"/>
                </a:ln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8"/>
          <p:cNvSpPr/>
          <p:nvPr/>
        </p:nvSpPr>
        <p:spPr>
          <a:xfrm rot="2184636">
            <a:off x="100382" y="4231838"/>
            <a:ext cx="2003190" cy="2163566"/>
          </a:xfrm>
          <a:custGeom>
            <a:avLst/>
            <a:gdLst/>
            <a:ahLst/>
            <a:cxnLst/>
            <a:rect l="l" t="t" r="r" b="b"/>
            <a:pathLst>
              <a:path w="84961" h="91763" extrusionOk="0">
                <a:moveTo>
                  <a:pt x="65508" y="1"/>
                </a:moveTo>
                <a:cubicBezTo>
                  <a:pt x="58984" y="1"/>
                  <a:pt x="53456" y="5026"/>
                  <a:pt x="49632" y="11426"/>
                </a:cubicBezTo>
                <a:cubicBezTo>
                  <a:pt x="41782" y="23739"/>
                  <a:pt x="24198" y="17475"/>
                  <a:pt x="12799" y="24250"/>
                </a:cubicBezTo>
                <a:cubicBezTo>
                  <a:pt x="6077" y="27638"/>
                  <a:pt x="1" y="35220"/>
                  <a:pt x="2367" y="43097"/>
                </a:cubicBezTo>
                <a:cubicBezTo>
                  <a:pt x="4706" y="50652"/>
                  <a:pt x="12476" y="54820"/>
                  <a:pt x="15003" y="62321"/>
                </a:cubicBezTo>
                <a:cubicBezTo>
                  <a:pt x="18176" y="71570"/>
                  <a:pt x="16025" y="84475"/>
                  <a:pt x="26215" y="89745"/>
                </a:cubicBezTo>
                <a:cubicBezTo>
                  <a:pt x="29188" y="91143"/>
                  <a:pt x="32070" y="91762"/>
                  <a:pt x="34841" y="91762"/>
                </a:cubicBezTo>
                <a:cubicBezTo>
                  <a:pt x="47573" y="91762"/>
                  <a:pt x="57944" y="78677"/>
                  <a:pt x="64016" y="67967"/>
                </a:cubicBezTo>
                <a:cubicBezTo>
                  <a:pt x="71007" y="56944"/>
                  <a:pt x="78131" y="45678"/>
                  <a:pt x="81734" y="33042"/>
                </a:cubicBezTo>
                <a:cubicBezTo>
                  <a:pt x="84960" y="22530"/>
                  <a:pt x="84127" y="8818"/>
                  <a:pt x="73749" y="2634"/>
                </a:cubicBezTo>
                <a:cubicBezTo>
                  <a:pt x="70873" y="801"/>
                  <a:pt x="68111" y="1"/>
                  <a:pt x="6550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18"/>
          <p:cNvSpPr/>
          <p:nvPr/>
        </p:nvSpPr>
        <p:spPr>
          <a:xfrm rot="2700000">
            <a:off x="349494" y="4279447"/>
            <a:ext cx="1504961" cy="1413536"/>
          </a:xfrm>
          <a:custGeom>
            <a:avLst/>
            <a:gdLst/>
            <a:ahLst/>
            <a:cxnLst/>
            <a:rect l="l" t="t" r="r" b="b"/>
            <a:pathLst>
              <a:path w="60199" h="56542" extrusionOk="0">
                <a:moveTo>
                  <a:pt x="59768" y="0"/>
                </a:moveTo>
                <a:cubicBezTo>
                  <a:pt x="59849" y="6372"/>
                  <a:pt x="57725" y="12717"/>
                  <a:pt x="53853" y="17799"/>
                </a:cubicBezTo>
                <a:cubicBezTo>
                  <a:pt x="49955" y="22880"/>
                  <a:pt x="44443" y="26617"/>
                  <a:pt x="38259" y="28257"/>
                </a:cubicBezTo>
                <a:cubicBezTo>
                  <a:pt x="35382" y="29037"/>
                  <a:pt x="32291" y="29360"/>
                  <a:pt x="29333" y="29709"/>
                </a:cubicBezTo>
                <a:cubicBezTo>
                  <a:pt x="24816" y="30193"/>
                  <a:pt x="20111" y="30704"/>
                  <a:pt x="16025" y="32801"/>
                </a:cubicBezTo>
                <a:cubicBezTo>
                  <a:pt x="12072" y="34764"/>
                  <a:pt x="8523" y="38313"/>
                  <a:pt x="5754" y="43018"/>
                </a:cubicBezTo>
                <a:cubicBezTo>
                  <a:pt x="3281" y="47239"/>
                  <a:pt x="1641" y="51917"/>
                  <a:pt x="0" y="56407"/>
                </a:cubicBezTo>
                <a:lnTo>
                  <a:pt x="377" y="56541"/>
                </a:lnTo>
                <a:cubicBezTo>
                  <a:pt x="1963" y="52078"/>
                  <a:pt x="3603" y="47400"/>
                  <a:pt x="6077" y="43206"/>
                </a:cubicBezTo>
                <a:cubicBezTo>
                  <a:pt x="8792" y="38582"/>
                  <a:pt x="12287" y="35086"/>
                  <a:pt x="16159" y="33124"/>
                </a:cubicBezTo>
                <a:cubicBezTo>
                  <a:pt x="20192" y="31080"/>
                  <a:pt x="24816" y="30569"/>
                  <a:pt x="29333" y="30059"/>
                </a:cubicBezTo>
                <a:cubicBezTo>
                  <a:pt x="32317" y="29736"/>
                  <a:pt x="35409" y="29386"/>
                  <a:pt x="38340" y="28634"/>
                </a:cubicBezTo>
                <a:cubicBezTo>
                  <a:pt x="44604" y="26940"/>
                  <a:pt x="50197" y="23176"/>
                  <a:pt x="54122" y="18041"/>
                </a:cubicBezTo>
                <a:cubicBezTo>
                  <a:pt x="58047" y="12852"/>
                  <a:pt x="60198" y="6480"/>
                  <a:pt x="60144" y="0"/>
                </a:cubicBezTo>
                <a:close/>
              </a:path>
            </a:pathLst>
          </a:cu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9"/>
          <p:cNvSpPr txBox="1">
            <a:spLocks noGrp="1"/>
          </p:cNvSpPr>
          <p:nvPr>
            <p:ph type="title"/>
          </p:nvPr>
        </p:nvSpPr>
        <p:spPr>
          <a:xfrm>
            <a:off x="713225" y="592925"/>
            <a:ext cx="3923100" cy="12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p19"/>
          <p:cNvSpPr txBox="1">
            <a:spLocks noGrp="1"/>
          </p:cNvSpPr>
          <p:nvPr>
            <p:ph type="subTitle" idx="1"/>
          </p:nvPr>
        </p:nvSpPr>
        <p:spPr>
          <a:xfrm>
            <a:off x="713225" y="1828600"/>
            <a:ext cx="4656900" cy="26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 sz="1600"/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/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/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/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/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/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/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/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/>
            </a:lvl9pPr>
          </a:lstStyle>
          <a:p>
            <a:endParaRPr/>
          </a:p>
        </p:txBody>
      </p:sp>
      <p:sp>
        <p:nvSpPr>
          <p:cNvPr id="182" name="Google Shape;182;p19"/>
          <p:cNvSpPr>
            <a:spLocks noGrp="1"/>
          </p:cNvSpPr>
          <p:nvPr>
            <p:ph type="pic" idx="2"/>
          </p:nvPr>
        </p:nvSpPr>
        <p:spPr>
          <a:xfrm>
            <a:off x="5442700" y="541363"/>
            <a:ext cx="3519600" cy="4060800"/>
          </a:xfrm>
          <a:prstGeom prst="rect">
            <a:avLst/>
          </a:prstGeom>
          <a:noFill/>
          <a:ln>
            <a:noFill/>
          </a:ln>
        </p:spPr>
      </p:sp>
      <p:sp>
        <p:nvSpPr>
          <p:cNvPr id="183" name="Google Shape;183;p19"/>
          <p:cNvSpPr/>
          <p:nvPr/>
        </p:nvSpPr>
        <p:spPr>
          <a:xfrm rot="-2615399" flipH="1">
            <a:off x="-1282930" y="3583854"/>
            <a:ext cx="2124047" cy="2294099"/>
          </a:xfrm>
          <a:custGeom>
            <a:avLst/>
            <a:gdLst/>
            <a:ahLst/>
            <a:cxnLst/>
            <a:rect l="l" t="t" r="r" b="b"/>
            <a:pathLst>
              <a:path w="84961" h="91763" extrusionOk="0">
                <a:moveTo>
                  <a:pt x="65508" y="1"/>
                </a:moveTo>
                <a:cubicBezTo>
                  <a:pt x="58984" y="1"/>
                  <a:pt x="53456" y="5026"/>
                  <a:pt x="49632" y="11426"/>
                </a:cubicBezTo>
                <a:cubicBezTo>
                  <a:pt x="41782" y="23739"/>
                  <a:pt x="24198" y="17475"/>
                  <a:pt x="12799" y="24250"/>
                </a:cubicBezTo>
                <a:cubicBezTo>
                  <a:pt x="6077" y="27638"/>
                  <a:pt x="1" y="35220"/>
                  <a:pt x="2367" y="43097"/>
                </a:cubicBezTo>
                <a:cubicBezTo>
                  <a:pt x="4706" y="50652"/>
                  <a:pt x="12476" y="54820"/>
                  <a:pt x="15003" y="62321"/>
                </a:cubicBezTo>
                <a:cubicBezTo>
                  <a:pt x="18176" y="71570"/>
                  <a:pt x="16025" y="84475"/>
                  <a:pt x="26215" y="89745"/>
                </a:cubicBezTo>
                <a:cubicBezTo>
                  <a:pt x="29188" y="91143"/>
                  <a:pt x="32070" y="91762"/>
                  <a:pt x="34841" y="91762"/>
                </a:cubicBezTo>
                <a:cubicBezTo>
                  <a:pt x="47573" y="91762"/>
                  <a:pt x="57944" y="78677"/>
                  <a:pt x="64016" y="67967"/>
                </a:cubicBezTo>
                <a:cubicBezTo>
                  <a:pt x="71007" y="56944"/>
                  <a:pt x="78131" y="45678"/>
                  <a:pt x="81734" y="33042"/>
                </a:cubicBezTo>
                <a:cubicBezTo>
                  <a:pt x="84960" y="22530"/>
                  <a:pt x="84127" y="8818"/>
                  <a:pt x="73749" y="2634"/>
                </a:cubicBezTo>
                <a:cubicBezTo>
                  <a:pt x="70873" y="801"/>
                  <a:pt x="68111" y="1"/>
                  <a:pt x="6550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9"/>
          <p:cNvSpPr/>
          <p:nvPr/>
        </p:nvSpPr>
        <p:spPr>
          <a:xfrm rot="-933728" flipH="1">
            <a:off x="-826766" y="3884489"/>
            <a:ext cx="1505069" cy="1413638"/>
          </a:xfrm>
          <a:custGeom>
            <a:avLst/>
            <a:gdLst/>
            <a:ahLst/>
            <a:cxnLst/>
            <a:rect l="l" t="t" r="r" b="b"/>
            <a:pathLst>
              <a:path w="60199" h="56542" extrusionOk="0">
                <a:moveTo>
                  <a:pt x="59768" y="0"/>
                </a:moveTo>
                <a:cubicBezTo>
                  <a:pt x="59849" y="6372"/>
                  <a:pt x="57725" y="12717"/>
                  <a:pt x="53853" y="17799"/>
                </a:cubicBezTo>
                <a:cubicBezTo>
                  <a:pt x="49955" y="22880"/>
                  <a:pt x="44443" y="26617"/>
                  <a:pt x="38259" y="28257"/>
                </a:cubicBezTo>
                <a:cubicBezTo>
                  <a:pt x="35382" y="29037"/>
                  <a:pt x="32291" y="29360"/>
                  <a:pt x="29333" y="29709"/>
                </a:cubicBezTo>
                <a:cubicBezTo>
                  <a:pt x="24816" y="30193"/>
                  <a:pt x="20111" y="30704"/>
                  <a:pt x="16025" y="32801"/>
                </a:cubicBezTo>
                <a:cubicBezTo>
                  <a:pt x="12072" y="34764"/>
                  <a:pt x="8523" y="38313"/>
                  <a:pt x="5754" y="43018"/>
                </a:cubicBezTo>
                <a:cubicBezTo>
                  <a:pt x="3281" y="47239"/>
                  <a:pt x="1641" y="51917"/>
                  <a:pt x="0" y="56407"/>
                </a:cubicBezTo>
                <a:lnTo>
                  <a:pt x="377" y="56541"/>
                </a:lnTo>
                <a:cubicBezTo>
                  <a:pt x="1963" y="52078"/>
                  <a:pt x="3603" y="47400"/>
                  <a:pt x="6077" y="43206"/>
                </a:cubicBezTo>
                <a:cubicBezTo>
                  <a:pt x="8792" y="38582"/>
                  <a:pt x="12287" y="35086"/>
                  <a:pt x="16159" y="33124"/>
                </a:cubicBezTo>
                <a:cubicBezTo>
                  <a:pt x="20192" y="31080"/>
                  <a:pt x="24816" y="30569"/>
                  <a:pt x="29333" y="30059"/>
                </a:cubicBezTo>
                <a:cubicBezTo>
                  <a:pt x="32317" y="29736"/>
                  <a:pt x="35409" y="29386"/>
                  <a:pt x="38340" y="28634"/>
                </a:cubicBezTo>
                <a:cubicBezTo>
                  <a:pt x="44604" y="26940"/>
                  <a:pt x="50197" y="23176"/>
                  <a:pt x="54122" y="18041"/>
                </a:cubicBezTo>
                <a:cubicBezTo>
                  <a:pt x="58047" y="12852"/>
                  <a:pt x="60198" y="6480"/>
                  <a:pt x="60144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3_1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0"/>
          <p:cNvSpPr txBox="1">
            <a:spLocks noGrp="1"/>
          </p:cNvSpPr>
          <p:nvPr>
            <p:ph type="title"/>
          </p:nvPr>
        </p:nvSpPr>
        <p:spPr>
          <a:xfrm>
            <a:off x="1782075" y="540000"/>
            <a:ext cx="5579700" cy="10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7200"/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20"/>
          <p:cNvSpPr txBox="1">
            <a:spLocks noGrp="1"/>
          </p:cNvSpPr>
          <p:nvPr>
            <p:ph type="subTitle" idx="1"/>
          </p:nvPr>
        </p:nvSpPr>
        <p:spPr>
          <a:xfrm>
            <a:off x="2347900" y="1841450"/>
            <a:ext cx="4448100" cy="10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20"/>
          <p:cNvSpPr txBox="1"/>
          <p:nvPr/>
        </p:nvSpPr>
        <p:spPr>
          <a:xfrm>
            <a:off x="2099100" y="3611950"/>
            <a:ext cx="4945800" cy="5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ru" sz="10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CREDITS:</a:t>
            </a:r>
            <a:r>
              <a:rPr lang="ru" sz="10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This presentation template was created by </a:t>
            </a:r>
            <a:r>
              <a:rPr lang="ru" sz="1000" b="1" i="0" u="none" strike="noStrike" cap="none">
                <a:solidFill>
                  <a:schemeClr val="hlink"/>
                </a:solidFill>
                <a:uFill>
                  <a:noFill/>
                </a:uFill>
                <a:latin typeface="Poppins"/>
                <a:ea typeface="Poppins"/>
                <a:cs typeface="Poppins"/>
                <a:sym typeface="Poppins"/>
                <a:hlinkClick r:id="rId2"/>
              </a:rPr>
              <a:t>Slidesgo</a:t>
            </a:r>
            <a:r>
              <a:rPr lang="ru" sz="10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, and includes icons by </a:t>
            </a:r>
            <a:r>
              <a:rPr lang="ru" sz="1000" b="1" i="0" u="none" strike="noStrike" cap="none">
                <a:solidFill>
                  <a:schemeClr val="hlink"/>
                </a:solidFill>
                <a:uFill>
                  <a:noFill/>
                </a:uFill>
                <a:latin typeface="Poppins"/>
                <a:ea typeface="Poppins"/>
                <a:cs typeface="Poppins"/>
                <a:sym typeface="Poppins"/>
                <a:hlinkClick r:id="rId3"/>
              </a:rPr>
              <a:t>Flaticon</a:t>
            </a:r>
            <a:r>
              <a:rPr lang="ru" sz="10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, and infographics &amp; images by </a:t>
            </a:r>
            <a:r>
              <a:rPr lang="ru" sz="1000" b="1" i="0" u="none" strike="noStrike" cap="none">
                <a:solidFill>
                  <a:schemeClr val="hlink"/>
                </a:solidFill>
                <a:uFill>
                  <a:noFill/>
                </a:uFill>
                <a:latin typeface="Poppins"/>
                <a:ea typeface="Poppins"/>
                <a:cs typeface="Poppins"/>
                <a:sym typeface="Poppins"/>
                <a:hlinkClick r:id="rId4"/>
              </a:rPr>
              <a:t>Freepik</a:t>
            </a:r>
            <a:r>
              <a:rPr lang="ru" sz="10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 sz="1000" b="1" i="0" u="none" strike="noStrike" cap="non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278350" y="4806100"/>
            <a:ext cx="2622600" cy="21084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3"/>
          <p:cNvSpPr/>
          <p:nvPr/>
        </p:nvSpPr>
        <p:spPr>
          <a:xfrm rot="363383">
            <a:off x="8354775" y="-295547"/>
            <a:ext cx="2003091" cy="2163459"/>
          </a:xfrm>
          <a:custGeom>
            <a:avLst/>
            <a:gdLst/>
            <a:ahLst/>
            <a:cxnLst/>
            <a:rect l="l" t="t" r="r" b="b"/>
            <a:pathLst>
              <a:path w="84961" h="91763" extrusionOk="0">
                <a:moveTo>
                  <a:pt x="65508" y="1"/>
                </a:moveTo>
                <a:cubicBezTo>
                  <a:pt x="58984" y="1"/>
                  <a:pt x="53456" y="5026"/>
                  <a:pt x="49632" y="11426"/>
                </a:cubicBezTo>
                <a:cubicBezTo>
                  <a:pt x="41782" y="23739"/>
                  <a:pt x="24198" y="17475"/>
                  <a:pt x="12799" y="24250"/>
                </a:cubicBezTo>
                <a:cubicBezTo>
                  <a:pt x="6077" y="27638"/>
                  <a:pt x="1" y="35220"/>
                  <a:pt x="2367" y="43097"/>
                </a:cubicBezTo>
                <a:cubicBezTo>
                  <a:pt x="4706" y="50652"/>
                  <a:pt x="12476" y="54820"/>
                  <a:pt x="15003" y="62321"/>
                </a:cubicBezTo>
                <a:cubicBezTo>
                  <a:pt x="18176" y="71570"/>
                  <a:pt x="16025" y="84475"/>
                  <a:pt x="26215" y="89745"/>
                </a:cubicBezTo>
                <a:cubicBezTo>
                  <a:pt x="29188" y="91143"/>
                  <a:pt x="32070" y="91762"/>
                  <a:pt x="34841" y="91762"/>
                </a:cubicBezTo>
                <a:cubicBezTo>
                  <a:pt x="47573" y="91762"/>
                  <a:pt x="57944" y="78677"/>
                  <a:pt x="64016" y="67967"/>
                </a:cubicBezTo>
                <a:cubicBezTo>
                  <a:pt x="71007" y="56944"/>
                  <a:pt x="78131" y="45678"/>
                  <a:pt x="81734" y="33042"/>
                </a:cubicBezTo>
                <a:cubicBezTo>
                  <a:pt x="84960" y="22530"/>
                  <a:pt x="84127" y="8818"/>
                  <a:pt x="73749" y="2634"/>
                </a:cubicBezTo>
                <a:cubicBezTo>
                  <a:pt x="70873" y="801"/>
                  <a:pt x="68111" y="1"/>
                  <a:pt x="6550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3"/>
          <p:cNvSpPr/>
          <p:nvPr/>
        </p:nvSpPr>
        <p:spPr>
          <a:xfrm rot="-2700000">
            <a:off x="8159197" y="325082"/>
            <a:ext cx="1504961" cy="1413536"/>
          </a:xfrm>
          <a:custGeom>
            <a:avLst/>
            <a:gdLst/>
            <a:ahLst/>
            <a:cxnLst/>
            <a:rect l="l" t="t" r="r" b="b"/>
            <a:pathLst>
              <a:path w="60199" h="56542" extrusionOk="0">
                <a:moveTo>
                  <a:pt x="59768" y="0"/>
                </a:moveTo>
                <a:cubicBezTo>
                  <a:pt x="59849" y="6372"/>
                  <a:pt x="57725" y="12717"/>
                  <a:pt x="53853" y="17799"/>
                </a:cubicBezTo>
                <a:cubicBezTo>
                  <a:pt x="49955" y="22880"/>
                  <a:pt x="44443" y="26617"/>
                  <a:pt x="38259" y="28257"/>
                </a:cubicBezTo>
                <a:cubicBezTo>
                  <a:pt x="35382" y="29037"/>
                  <a:pt x="32291" y="29360"/>
                  <a:pt x="29333" y="29709"/>
                </a:cubicBezTo>
                <a:cubicBezTo>
                  <a:pt x="24816" y="30193"/>
                  <a:pt x="20111" y="30704"/>
                  <a:pt x="16025" y="32801"/>
                </a:cubicBezTo>
                <a:cubicBezTo>
                  <a:pt x="12072" y="34764"/>
                  <a:pt x="8523" y="38313"/>
                  <a:pt x="5754" y="43018"/>
                </a:cubicBezTo>
                <a:cubicBezTo>
                  <a:pt x="3281" y="47239"/>
                  <a:pt x="1641" y="51917"/>
                  <a:pt x="0" y="56407"/>
                </a:cubicBezTo>
                <a:lnTo>
                  <a:pt x="377" y="56541"/>
                </a:lnTo>
                <a:cubicBezTo>
                  <a:pt x="1963" y="52078"/>
                  <a:pt x="3603" y="47400"/>
                  <a:pt x="6077" y="43206"/>
                </a:cubicBezTo>
                <a:cubicBezTo>
                  <a:pt x="8792" y="38582"/>
                  <a:pt x="12287" y="35086"/>
                  <a:pt x="16159" y="33124"/>
                </a:cubicBezTo>
                <a:cubicBezTo>
                  <a:pt x="20192" y="31080"/>
                  <a:pt x="24816" y="30569"/>
                  <a:pt x="29333" y="30059"/>
                </a:cubicBezTo>
                <a:cubicBezTo>
                  <a:pt x="32317" y="29736"/>
                  <a:pt x="35409" y="29386"/>
                  <a:pt x="38340" y="28634"/>
                </a:cubicBezTo>
                <a:cubicBezTo>
                  <a:pt x="44604" y="26940"/>
                  <a:pt x="50197" y="23176"/>
                  <a:pt x="54122" y="18041"/>
                </a:cubicBezTo>
                <a:cubicBezTo>
                  <a:pt x="58047" y="12852"/>
                  <a:pt x="60198" y="6480"/>
                  <a:pt x="60144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3"/>
          <p:cNvSpPr/>
          <p:nvPr/>
        </p:nvSpPr>
        <p:spPr>
          <a:xfrm rot="2184636">
            <a:off x="5378007" y="4367613"/>
            <a:ext cx="2003190" cy="2163566"/>
          </a:xfrm>
          <a:custGeom>
            <a:avLst/>
            <a:gdLst/>
            <a:ahLst/>
            <a:cxnLst/>
            <a:rect l="l" t="t" r="r" b="b"/>
            <a:pathLst>
              <a:path w="84961" h="91763" extrusionOk="0">
                <a:moveTo>
                  <a:pt x="65508" y="1"/>
                </a:moveTo>
                <a:cubicBezTo>
                  <a:pt x="58984" y="1"/>
                  <a:pt x="53456" y="5026"/>
                  <a:pt x="49632" y="11426"/>
                </a:cubicBezTo>
                <a:cubicBezTo>
                  <a:pt x="41782" y="23739"/>
                  <a:pt x="24198" y="17475"/>
                  <a:pt x="12799" y="24250"/>
                </a:cubicBezTo>
                <a:cubicBezTo>
                  <a:pt x="6077" y="27638"/>
                  <a:pt x="1" y="35220"/>
                  <a:pt x="2367" y="43097"/>
                </a:cubicBezTo>
                <a:cubicBezTo>
                  <a:pt x="4706" y="50652"/>
                  <a:pt x="12476" y="54820"/>
                  <a:pt x="15003" y="62321"/>
                </a:cubicBezTo>
                <a:cubicBezTo>
                  <a:pt x="18176" y="71570"/>
                  <a:pt x="16025" y="84475"/>
                  <a:pt x="26215" y="89745"/>
                </a:cubicBezTo>
                <a:cubicBezTo>
                  <a:pt x="29188" y="91143"/>
                  <a:pt x="32070" y="91762"/>
                  <a:pt x="34841" y="91762"/>
                </a:cubicBezTo>
                <a:cubicBezTo>
                  <a:pt x="47573" y="91762"/>
                  <a:pt x="57944" y="78677"/>
                  <a:pt x="64016" y="67967"/>
                </a:cubicBezTo>
                <a:cubicBezTo>
                  <a:pt x="71007" y="56944"/>
                  <a:pt x="78131" y="45678"/>
                  <a:pt x="81734" y="33042"/>
                </a:cubicBezTo>
                <a:cubicBezTo>
                  <a:pt x="84960" y="22530"/>
                  <a:pt x="84127" y="8818"/>
                  <a:pt x="73749" y="2634"/>
                </a:cubicBezTo>
                <a:cubicBezTo>
                  <a:pt x="70873" y="801"/>
                  <a:pt x="68111" y="1"/>
                  <a:pt x="6550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3"/>
          <p:cNvSpPr/>
          <p:nvPr/>
        </p:nvSpPr>
        <p:spPr>
          <a:xfrm rot="2700000">
            <a:off x="5627119" y="4415222"/>
            <a:ext cx="1504961" cy="1413536"/>
          </a:xfrm>
          <a:custGeom>
            <a:avLst/>
            <a:gdLst/>
            <a:ahLst/>
            <a:cxnLst/>
            <a:rect l="l" t="t" r="r" b="b"/>
            <a:pathLst>
              <a:path w="60199" h="56542" extrusionOk="0">
                <a:moveTo>
                  <a:pt x="59768" y="0"/>
                </a:moveTo>
                <a:cubicBezTo>
                  <a:pt x="59849" y="6372"/>
                  <a:pt x="57725" y="12717"/>
                  <a:pt x="53853" y="17799"/>
                </a:cubicBezTo>
                <a:cubicBezTo>
                  <a:pt x="49955" y="22880"/>
                  <a:pt x="44443" y="26617"/>
                  <a:pt x="38259" y="28257"/>
                </a:cubicBezTo>
                <a:cubicBezTo>
                  <a:pt x="35382" y="29037"/>
                  <a:pt x="32291" y="29360"/>
                  <a:pt x="29333" y="29709"/>
                </a:cubicBezTo>
                <a:cubicBezTo>
                  <a:pt x="24816" y="30193"/>
                  <a:pt x="20111" y="30704"/>
                  <a:pt x="16025" y="32801"/>
                </a:cubicBezTo>
                <a:cubicBezTo>
                  <a:pt x="12072" y="34764"/>
                  <a:pt x="8523" y="38313"/>
                  <a:pt x="5754" y="43018"/>
                </a:cubicBezTo>
                <a:cubicBezTo>
                  <a:pt x="3281" y="47239"/>
                  <a:pt x="1641" y="51917"/>
                  <a:pt x="0" y="56407"/>
                </a:cubicBezTo>
                <a:lnTo>
                  <a:pt x="377" y="56541"/>
                </a:lnTo>
                <a:cubicBezTo>
                  <a:pt x="1963" y="52078"/>
                  <a:pt x="3603" y="47400"/>
                  <a:pt x="6077" y="43206"/>
                </a:cubicBezTo>
                <a:cubicBezTo>
                  <a:pt x="8792" y="38582"/>
                  <a:pt x="12287" y="35086"/>
                  <a:pt x="16159" y="33124"/>
                </a:cubicBezTo>
                <a:cubicBezTo>
                  <a:pt x="20192" y="31080"/>
                  <a:pt x="24816" y="30569"/>
                  <a:pt x="29333" y="30059"/>
                </a:cubicBezTo>
                <a:cubicBezTo>
                  <a:pt x="32317" y="29736"/>
                  <a:pt x="35409" y="29386"/>
                  <a:pt x="38340" y="28634"/>
                </a:cubicBezTo>
                <a:cubicBezTo>
                  <a:pt x="44604" y="26940"/>
                  <a:pt x="50197" y="23176"/>
                  <a:pt x="54122" y="18041"/>
                </a:cubicBezTo>
                <a:cubicBezTo>
                  <a:pt x="58047" y="12852"/>
                  <a:pt x="60198" y="6480"/>
                  <a:pt x="60144" y="0"/>
                </a:cubicBezTo>
                <a:close/>
              </a:path>
            </a:pathLst>
          </a:cu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3"/>
          <p:cNvSpPr/>
          <p:nvPr/>
        </p:nvSpPr>
        <p:spPr>
          <a:xfrm rot="-10732923">
            <a:off x="-288344" y="-1188467"/>
            <a:ext cx="2003124" cy="2163495"/>
          </a:xfrm>
          <a:custGeom>
            <a:avLst/>
            <a:gdLst/>
            <a:ahLst/>
            <a:cxnLst/>
            <a:rect l="l" t="t" r="r" b="b"/>
            <a:pathLst>
              <a:path w="84961" h="91763" extrusionOk="0">
                <a:moveTo>
                  <a:pt x="65508" y="1"/>
                </a:moveTo>
                <a:cubicBezTo>
                  <a:pt x="58984" y="1"/>
                  <a:pt x="53456" y="5026"/>
                  <a:pt x="49632" y="11426"/>
                </a:cubicBezTo>
                <a:cubicBezTo>
                  <a:pt x="41782" y="23739"/>
                  <a:pt x="24198" y="17475"/>
                  <a:pt x="12799" y="24250"/>
                </a:cubicBezTo>
                <a:cubicBezTo>
                  <a:pt x="6077" y="27638"/>
                  <a:pt x="1" y="35220"/>
                  <a:pt x="2367" y="43097"/>
                </a:cubicBezTo>
                <a:cubicBezTo>
                  <a:pt x="4706" y="50652"/>
                  <a:pt x="12476" y="54820"/>
                  <a:pt x="15003" y="62321"/>
                </a:cubicBezTo>
                <a:cubicBezTo>
                  <a:pt x="18176" y="71570"/>
                  <a:pt x="16025" y="84475"/>
                  <a:pt x="26215" y="89745"/>
                </a:cubicBezTo>
                <a:cubicBezTo>
                  <a:pt x="29188" y="91143"/>
                  <a:pt x="32070" y="91762"/>
                  <a:pt x="34841" y="91762"/>
                </a:cubicBezTo>
                <a:cubicBezTo>
                  <a:pt x="47573" y="91762"/>
                  <a:pt x="57944" y="78677"/>
                  <a:pt x="64016" y="67967"/>
                </a:cubicBezTo>
                <a:cubicBezTo>
                  <a:pt x="71007" y="56944"/>
                  <a:pt x="78131" y="45678"/>
                  <a:pt x="81734" y="33042"/>
                </a:cubicBezTo>
                <a:cubicBezTo>
                  <a:pt x="84960" y="22530"/>
                  <a:pt x="84127" y="8818"/>
                  <a:pt x="73749" y="2634"/>
                </a:cubicBezTo>
                <a:cubicBezTo>
                  <a:pt x="70873" y="801"/>
                  <a:pt x="68111" y="1"/>
                  <a:pt x="6550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3"/>
          <p:cNvSpPr/>
          <p:nvPr/>
        </p:nvSpPr>
        <p:spPr>
          <a:xfrm rot="1449338">
            <a:off x="-7564" y="-396787"/>
            <a:ext cx="1504914" cy="1413492"/>
          </a:xfrm>
          <a:custGeom>
            <a:avLst/>
            <a:gdLst/>
            <a:ahLst/>
            <a:cxnLst/>
            <a:rect l="l" t="t" r="r" b="b"/>
            <a:pathLst>
              <a:path w="60199" h="56542" extrusionOk="0">
                <a:moveTo>
                  <a:pt x="59768" y="0"/>
                </a:moveTo>
                <a:cubicBezTo>
                  <a:pt x="59849" y="6372"/>
                  <a:pt x="57725" y="12717"/>
                  <a:pt x="53853" y="17799"/>
                </a:cubicBezTo>
                <a:cubicBezTo>
                  <a:pt x="49955" y="22880"/>
                  <a:pt x="44443" y="26617"/>
                  <a:pt x="38259" y="28257"/>
                </a:cubicBezTo>
                <a:cubicBezTo>
                  <a:pt x="35382" y="29037"/>
                  <a:pt x="32291" y="29360"/>
                  <a:pt x="29333" y="29709"/>
                </a:cubicBezTo>
                <a:cubicBezTo>
                  <a:pt x="24816" y="30193"/>
                  <a:pt x="20111" y="30704"/>
                  <a:pt x="16025" y="32801"/>
                </a:cubicBezTo>
                <a:cubicBezTo>
                  <a:pt x="12072" y="34764"/>
                  <a:pt x="8523" y="38313"/>
                  <a:pt x="5754" y="43018"/>
                </a:cubicBezTo>
                <a:cubicBezTo>
                  <a:pt x="3281" y="47239"/>
                  <a:pt x="1641" y="51917"/>
                  <a:pt x="0" y="56407"/>
                </a:cubicBezTo>
                <a:lnTo>
                  <a:pt x="377" y="56541"/>
                </a:lnTo>
                <a:cubicBezTo>
                  <a:pt x="1963" y="52078"/>
                  <a:pt x="3603" y="47400"/>
                  <a:pt x="6077" y="43206"/>
                </a:cubicBezTo>
                <a:cubicBezTo>
                  <a:pt x="8792" y="38582"/>
                  <a:pt x="12287" y="35086"/>
                  <a:pt x="16159" y="33124"/>
                </a:cubicBezTo>
                <a:cubicBezTo>
                  <a:pt x="20192" y="31080"/>
                  <a:pt x="24816" y="30569"/>
                  <a:pt x="29333" y="30059"/>
                </a:cubicBezTo>
                <a:cubicBezTo>
                  <a:pt x="32317" y="29736"/>
                  <a:pt x="35409" y="29386"/>
                  <a:pt x="38340" y="28634"/>
                </a:cubicBezTo>
                <a:cubicBezTo>
                  <a:pt x="44604" y="26940"/>
                  <a:pt x="50197" y="23176"/>
                  <a:pt x="54122" y="18041"/>
                </a:cubicBezTo>
                <a:cubicBezTo>
                  <a:pt x="58047" y="12852"/>
                  <a:pt x="60198" y="6480"/>
                  <a:pt x="60144" y="0"/>
                </a:cubicBezTo>
                <a:close/>
              </a:path>
            </a:pathLst>
          </a:cu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21"/>
          <p:cNvSpPr txBox="1">
            <a:spLocks noGrp="1"/>
          </p:cNvSpPr>
          <p:nvPr>
            <p:ph type="body" idx="1"/>
          </p:nvPr>
        </p:nvSpPr>
        <p:spPr>
          <a:xfrm>
            <a:off x="718400" y="1278025"/>
            <a:ext cx="7704000" cy="33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2" name="Google Shape;192;p21"/>
          <p:cNvSpPr/>
          <p:nvPr/>
        </p:nvSpPr>
        <p:spPr>
          <a:xfrm rot="2895479">
            <a:off x="-761008" y="4134422"/>
            <a:ext cx="2003184" cy="2163560"/>
          </a:xfrm>
          <a:custGeom>
            <a:avLst/>
            <a:gdLst/>
            <a:ahLst/>
            <a:cxnLst/>
            <a:rect l="l" t="t" r="r" b="b"/>
            <a:pathLst>
              <a:path w="84961" h="91763" extrusionOk="0">
                <a:moveTo>
                  <a:pt x="65508" y="1"/>
                </a:moveTo>
                <a:cubicBezTo>
                  <a:pt x="58984" y="1"/>
                  <a:pt x="53456" y="5026"/>
                  <a:pt x="49632" y="11426"/>
                </a:cubicBezTo>
                <a:cubicBezTo>
                  <a:pt x="41782" y="23739"/>
                  <a:pt x="24198" y="17475"/>
                  <a:pt x="12799" y="24250"/>
                </a:cubicBezTo>
                <a:cubicBezTo>
                  <a:pt x="6077" y="27638"/>
                  <a:pt x="1" y="35220"/>
                  <a:pt x="2367" y="43097"/>
                </a:cubicBezTo>
                <a:cubicBezTo>
                  <a:pt x="4706" y="50652"/>
                  <a:pt x="12476" y="54820"/>
                  <a:pt x="15003" y="62321"/>
                </a:cubicBezTo>
                <a:cubicBezTo>
                  <a:pt x="18176" y="71570"/>
                  <a:pt x="16025" y="84475"/>
                  <a:pt x="26215" y="89745"/>
                </a:cubicBezTo>
                <a:cubicBezTo>
                  <a:pt x="29188" y="91143"/>
                  <a:pt x="32070" y="91762"/>
                  <a:pt x="34841" y="91762"/>
                </a:cubicBezTo>
                <a:cubicBezTo>
                  <a:pt x="47573" y="91762"/>
                  <a:pt x="57944" y="78677"/>
                  <a:pt x="64016" y="67967"/>
                </a:cubicBezTo>
                <a:cubicBezTo>
                  <a:pt x="71007" y="56944"/>
                  <a:pt x="78131" y="45678"/>
                  <a:pt x="81734" y="33042"/>
                </a:cubicBezTo>
                <a:cubicBezTo>
                  <a:pt x="84960" y="22530"/>
                  <a:pt x="84127" y="8818"/>
                  <a:pt x="73749" y="2634"/>
                </a:cubicBezTo>
                <a:cubicBezTo>
                  <a:pt x="70873" y="801"/>
                  <a:pt x="68111" y="1"/>
                  <a:pt x="6550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21"/>
          <p:cNvSpPr/>
          <p:nvPr/>
        </p:nvSpPr>
        <p:spPr>
          <a:xfrm rot="3411016">
            <a:off x="-444702" y="4188991"/>
            <a:ext cx="1504895" cy="1413475"/>
          </a:xfrm>
          <a:custGeom>
            <a:avLst/>
            <a:gdLst/>
            <a:ahLst/>
            <a:cxnLst/>
            <a:rect l="l" t="t" r="r" b="b"/>
            <a:pathLst>
              <a:path w="60199" h="56542" extrusionOk="0">
                <a:moveTo>
                  <a:pt x="59768" y="0"/>
                </a:moveTo>
                <a:cubicBezTo>
                  <a:pt x="59849" y="6372"/>
                  <a:pt x="57725" y="12717"/>
                  <a:pt x="53853" y="17799"/>
                </a:cubicBezTo>
                <a:cubicBezTo>
                  <a:pt x="49955" y="22880"/>
                  <a:pt x="44443" y="26617"/>
                  <a:pt x="38259" y="28257"/>
                </a:cubicBezTo>
                <a:cubicBezTo>
                  <a:pt x="35382" y="29037"/>
                  <a:pt x="32291" y="29360"/>
                  <a:pt x="29333" y="29709"/>
                </a:cubicBezTo>
                <a:cubicBezTo>
                  <a:pt x="24816" y="30193"/>
                  <a:pt x="20111" y="30704"/>
                  <a:pt x="16025" y="32801"/>
                </a:cubicBezTo>
                <a:cubicBezTo>
                  <a:pt x="12072" y="34764"/>
                  <a:pt x="8523" y="38313"/>
                  <a:pt x="5754" y="43018"/>
                </a:cubicBezTo>
                <a:cubicBezTo>
                  <a:pt x="3281" y="47239"/>
                  <a:pt x="1641" y="51917"/>
                  <a:pt x="0" y="56407"/>
                </a:cubicBezTo>
                <a:lnTo>
                  <a:pt x="377" y="56541"/>
                </a:lnTo>
                <a:cubicBezTo>
                  <a:pt x="1963" y="52078"/>
                  <a:pt x="3603" y="47400"/>
                  <a:pt x="6077" y="43206"/>
                </a:cubicBezTo>
                <a:cubicBezTo>
                  <a:pt x="8792" y="38582"/>
                  <a:pt x="12287" y="35086"/>
                  <a:pt x="16159" y="33124"/>
                </a:cubicBezTo>
                <a:cubicBezTo>
                  <a:pt x="20192" y="31080"/>
                  <a:pt x="24816" y="30569"/>
                  <a:pt x="29333" y="30059"/>
                </a:cubicBezTo>
                <a:cubicBezTo>
                  <a:pt x="32317" y="29736"/>
                  <a:pt x="35409" y="29386"/>
                  <a:pt x="38340" y="28634"/>
                </a:cubicBezTo>
                <a:cubicBezTo>
                  <a:pt x="44604" y="26940"/>
                  <a:pt x="50197" y="23176"/>
                  <a:pt x="54122" y="18041"/>
                </a:cubicBezTo>
                <a:cubicBezTo>
                  <a:pt x="58047" y="12852"/>
                  <a:pt x="60198" y="6480"/>
                  <a:pt x="60144" y="0"/>
                </a:cubicBezTo>
                <a:close/>
              </a:path>
            </a:pathLst>
          </a:cu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1"/>
          <p:cNvSpPr/>
          <p:nvPr/>
        </p:nvSpPr>
        <p:spPr>
          <a:xfrm rot="-2000474">
            <a:off x="8040502" y="3822485"/>
            <a:ext cx="2002972" cy="2163331"/>
          </a:xfrm>
          <a:custGeom>
            <a:avLst/>
            <a:gdLst/>
            <a:ahLst/>
            <a:cxnLst/>
            <a:rect l="l" t="t" r="r" b="b"/>
            <a:pathLst>
              <a:path w="84961" h="91763" extrusionOk="0">
                <a:moveTo>
                  <a:pt x="65508" y="1"/>
                </a:moveTo>
                <a:cubicBezTo>
                  <a:pt x="58984" y="1"/>
                  <a:pt x="53456" y="5026"/>
                  <a:pt x="49632" y="11426"/>
                </a:cubicBezTo>
                <a:cubicBezTo>
                  <a:pt x="41782" y="23739"/>
                  <a:pt x="24198" y="17475"/>
                  <a:pt x="12799" y="24250"/>
                </a:cubicBezTo>
                <a:cubicBezTo>
                  <a:pt x="6077" y="27638"/>
                  <a:pt x="1" y="35220"/>
                  <a:pt x="2367" y="43097"/>
                </a:cubicBezTo>
                <a:cubicBezTo>
                  <a:pt x="4706" y="50652"/>
                  <a:pt x="12476" y="54820"/>
                  <a:pt x="15003" y="62321"/>
                </a:cubicBezTo>
                <a:cubicBezTo>
                  <a:pt x="18176" y="71570"/>
                  <a:pt x="16025" y="84475"/>
                  <a:pt x="26215" y="89745"/>
                </a:cubicBezTo>
                <a:cubicBezTo>
                  <a:pt x="29188" y="91143"/>
                  <a:pt x="32070" y="91762"/>
                  <a:pt x="34841" y="91762"/>
                </a:cubicBezTo>
                <a:cubicBezTo>
                  <a:pt x="47573" y="91762"/>
                  <a:pt x="57944" y="78677"/>
                  <a:pt x="64016" y="67967"/>
                </a:cubicBezTo>
                <a:cubicBezTo>
                  <a:pt x="71007" y="56944"/>
                  <a:pt x="78131" y="45678"/>
                  <a:pt x="81734" y="33042"/>
                </a:cubicBezTo>
                <a:cubicBezTo>
                  <a:pt x="84960" y="22530"/>
                  <a:pt x="84127" y="8818"/>
                  <a:pt x="73749" y="2634"/>
                </a:cubicBezTo>
                <a:cubicBezTo>
                  <a:pt x="70873" y="801"/>
                  <a:pt x="68111" y="1"/>
                  <a:pt x="6550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21"/>
          <p:cNvSpPr/>
          <p:nvPr/>
        </p:nvSpPr>
        <p:spPr>
          <a:xfrm rot="10181617">
            <a:off x="8027770" y="3871875"/>
            <a:ext cx="1504875" cy="1413456"/>
          </a:xfrm>
          <a:custGeom>
            <a:avLst/>
            <a:gdLst/>
            <a:ahLst/>
            <a:cxnLst/>
            <a:rect l="l" t="t" r="r" b="b"/>
            <a:pathLst>
              <a:path w="60199" h="56542" extrusionOk="0">
                <a:moveTo>
                  <a:pt x="59768" y="0"/>
                </a:moveTo>
                <a:cubicBezTo>
                  <a:pt x="59849" y="6372"/>
                  <a:pt x="57725" y="12717"/>
                  <a:pt x="53853" y="17799"/>
                </a:cubicBezTo>
                <a:cubicBezTo>
                  <a:pt x="49955" y="22880"/>
                  <a:pt x="44443" y="26617"/>
                  <a:pt x="38259" y="28257"/>
                </a:cubicBezTo>
                <a:cubicBezTo>
                  <a:pt x="35382" y="29037"/>
                  <a:pt x="32291" y="29360"/>
                  <a:pt x="29333" y="29709"/>
                </a:cubicBezTo>
                <a:cubicBezTo>
                  <a:pt x="24816" y="30193"/>
                  <a:pt x="20111" y="30704"/>
                  <a:pt x="16025" y="32801"/>
                </a:cubicBezTo>
                <a:cubicBezTo>
                  <a:pt x="12072" y="34764"/>
                  <a:pt x="8523" y="38313"/>
                  <a:pt x="5754" y="43018"/>
                </a:cubicBezTo>
                <a:cubicBezTo>
                  <a:pt x="3281" y="47239"/>
                  <a:pt x="1641" y="51917"/>
                  <a:pt x="0" y="56407"/>
                </a:cubicBezTo>
                <a:lnTo>
                  <a:pt x="377" y="56541"/>
                </a:lnTo>
                <a:cubicBezTo>
                  <a:pt x="1963" y="52078"/>
                  <a:pt x="3603" y="47400"/>
                  <a:pt x="6077" y="43206"/>
                </a:cubicBezTo>
                <a:cubicBezTo>
                  <a:pt x="8792" y="38582"/>
                  <a:pt x="12287" y="35086"/>
                  <a:pt x="16159" y="33124"/>
                </a:cubicBezTo>
                <a:cubicBezTo>
                  <a:pt x="20192" y="31080"/>
                  <a:pt x="24816" y="30569"/>
                  <a:pt x="29333" y="30059"/>
                </a:cubicBezTo>
                <a:cubicBezTo>
                  <a:pt x="32317" y="29736"/>
                  <a:pt x="35409" y="29386"/>
                  <a:pt x="38340" y="28634"/>
                </a:cubicBezTo>
                <a:cubicBezTo>
                  <a:pt x="44604" y="26940"/>
                  <a:pt x="50197" y="23176"/>
                  <a:pt x="54122" y="18041"/>
                </a:cubicBezTo>
                <a:cubicBezTo>
                  <a:pt x="58047" y="12852"/>
                  <a:pt x="60198" y="6480"/>
                  <a:pt x="60144" y="0"/>
                </a:cubicBezTo>
                <a:close/>
              </a:path>
            </a:pathLst>
          </a:cu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3"/>
          <p:cNvSpPr/>
          <p:nvPr/>
        </p:nvSpPr>
        <p:spPr>
          <a:xfrm rot="-5400000">
            <a:off x="-495653" y="-1813119"/>
            <a:ext cx="2285848" cy="3512191"/>
          </a:xfrm>
          <a:custGeom>
            <a:avLst/>
            <a:gdLst/>
            <a:ahLst/>
            <a:cxnLst/>
            <a:rect l="l" t="t" r="r" b="b"/>
            <a:pathLst>
              <a:path w="116417" h="178874" extrusionOk="0">
                <a:moveTo>
                  <a:pt x="46876" y="1"/>
                </a:moveTo>
                <a:cubicBezTo>
                  <a:pt x="29629" y="1"/>
                  <a:pt x="13237" y="11510"/>
                  <a:pt x="4544" y="39548"/>
                </a:cubicBezTo>
                <a:cubicBezTo>
                  <a:pt x="3334" y="44468"/>
                  <a:pt x="4624" y="50168"/>
                  <a:pt x="8469" y="53555"/>
                </a:cubicBezTo>
                <a:cubicBezTo>
                  <a:pt x="23875" y="74634"/>
                  <a:pt x="0" y="96922"/>
                  <a:pt x="2823" y="119130"/>
                </a:cubicBezTo>
                <a:cubicBezTo>
                  <a:pt x="7313" y="145425"/>
                  <a:pt x="26160" y="132520"/>
                  <a:pt x="38985" y="146016"/>
                </a:cubicBezTo>
                <a:cubicBezTo>
                  <a:pt x="44685" y="152093"/>
                  <a:pt x="47561" y="160078"/>
                  <a:pt x="52213" y="166880"/>
                </a:cubicBezTo>
                <a:cubicBezTo>
                  <a:pt x="57307" y="175145"/>
                  <a:pt x="63970" y="178873"/>
                  <a:pt x="70633" y="178873"/>
                </a:cubicBezTo>
                <a:cubicBezTo>
                  <a:pt x="78774" y="178873"/>
                  <a:pt x="86914" y="173308"/>
                  <a:pt x="92192" y="163654"/>
                </a:cubicBezTo>
                <a:cubicBezTo>
                  <a:pt x="111174" y="131363"/>
                  <a:pt x="116416" y="90981"/>
                  <a:pt x="105850" y="54953"/>
                </a:cubicBezTo>
                <a:cubicBezTo>
                  <a:pt x="97421" y="23064"/>
                  <a:pt x="71292" y="1"/>
                  <a:pt x="4687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23"/>
          <p:cNvSpPr/>
          <p:nvPr/>
        </p:nvSpPr>
        <p:spPr>
          <a:xfrm rot="-1323179">
            <a:off x="7886287" y="-477024"/>
            <a:ext cx="2003168" cy="2163542"/>
          </a:xfrm>
          <a:custGeom>
            <a:avLst/>
            <a:gdLst/>
            <a:ahLst/>
            <a:cxnLst/>
            <a:rect l="l" t="t" r="r" b="b"/>
            <a:pathLst>
              <a:path w="84961" h="91763" extrusionOk="0">
                <a:moveTo>
                  <a:pt x="65508" y="1"/>
                </a:moveTo>
                <a:cubicBezTo>
                  <a:pt x="58984" y="1"/>
                  <a:pt x="53456" y="5026"/>
                  <a:pt x="49632" y="11426"/>
                </a:cubicBezTo>
                <a:cubicBezTo>
                  <a:pt x="41782" y="23739"/>
                  <a:pt x="24198" y="17475"/>
                  <a:pt x="12799" y="24250"/>
                </a:cubicBezTo>
                <a:cubicBezTo>
                  <a:pt x="6077" y="27638"/>
                  <a:pt x="1" y="35220"/>
                  <a:pt x="2367" y="43097"/>
                </a:cubicBezTo>
                <a:cubicBezTo>
                  <a:pt x="4706" y="50652"/>
                  <a:pt x="12476" y="54820"/>
                  <a:pt x="15003" y="62321"/>
                </a:cubicBezTo>
                <a:cubicBezTo>
                  <a:pt x="18176" y="71570"/>
                  <a:pt x="16025" y="84475"/>
                  <a:pt x="26215" y="89745"/>
                </a:cubicBezTo>
                <a:cubicBezTo>
                  <a:pt x="29188" y="91143"/>
                  <a:pt x="32070" y="91762"/>
                  <a:pt x="34841" y="91762"/>
                </a:cubicBezTo>
                <a:cubicBezTo>
                  <a:pt x="47573" y="91762"/>
                  <a:pt x="57944" y="78677"/>
                  <a:pt x="64016" y="67967"/>
                </a:cubicBezTo>
                <a:cubicBezTo>
                  <a:pt x="71007" y="56944"/>
                  <a:pt x="78131" y="45678"/>
                  <a:pt x="81734" y="33042"/>
                </a:cubicBezTo>
                <a:cubicBezTo>
                  <a:pt x="84960" y="22530"/>
                  <a:pt x="84127" y="8818"/>
                  <a:pt x="73749" y="2634"/>
                </a:cubicBezTo>
                <a:cubicBezTo>
                  <a:pt x="70873" y="801"/>
                  <a:pt x="68111" y="1"/>
                  <a:pt x="6550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23"/>
          <p:cNvSpPr/>
          <p:nvPr/>
        </p:nvSpPr>
        <p:spPr>
          <a:xfrm rot="-2700000">
            <a:off x="8107147" y="144082"/>
            <a:ext cx="1504961" cy="1413536"/>
          </a:xfrm>
          <a:custGeom>
            <a:avLst/>
            <a:gdLst/>
            <a:ahLst/>
            <a:cxnLst/>
            <a:rect l="l" t="t" r="r" b="b"/>
            <a:pathLst>
              <a:path w="60199" h="56542" extrusionOk="0">
                <a:moveTo>
                  <a:pt x="59768" y="0"/>
                </a:moveTo>
                <a:cubicBezTo>
                  <a:pt x="59849" y="6372"/>
                  <a:pt x="57725" y="12717"/>
                  <a:pt x="53853" y="17799"/>
                </a:cubicBezTo>
                <a:cubicBezTo>
                  <a:pt x="49955" y="22880"/>
                  <a:pt x="44443" y="26617"/>
                  <a:pt x="38259" y="28257"/>
                </a:cubicBezTo>
                <a:cubicBezTo>
                  <a:pt x="35382" y="29037"/>
                  <a:pt x="32291" y="29360"/>
                  <a:pt x="29333" y="29709"/>
                </a:cubicBezTo>
                <a:cubicBezTo>
                  <a:pt x="24816" y="30193"/>
                  <a:pt x="20111" y="30704"/>
                  <a:pt x="16025" y="32801"/>
                </a:cubicBezTo>
                <a:cubicBezTo>
                  <a:pt x="12072" y="34764"/>
                  <a:pt x="8523" y="38313"/>
                  <a:pt x="5754" y="43018"/>
                </a:cubicBezTo>
                <a:cubicBezTo>
                  <a:pt x="3281" y="47239"/>
                  <a:pt x="1641" y="51917"/>
                  <a:pt x="0" y="56407"/>
                </a:cubicBezTo>
                <a:lnTo>
                  <a:pt x="377" y="56541"/>
                </a:lnTo>
                <a:cubicBezTo>
                  <a:pt x="1963" y="52078"/>
                  <a:pt x="3603" y="47400"/>
                  <a:pt x="6077" y="43206"/>
                </a:cubicBezTo>
                <a:cubicBezTo>
                  <a:pt x="8792" y="38582"/>
                  <a:pt x="12287" y="35086"/>
                  <a:pt x="16159" y="33124"/>
                </a:cubicBezTo>
                <a:cubicBezTo>
                  <a:pt x="20192" y="31080"/>
                  <a:pt x="24816" y="30569"/>
                  <a:pt x="29333" y="30059"/>
                </a:cubicBezTo>
                <a:cubicBezTo>
                  <a:pt x="32317" y="29736"/>
                  <a:pt x="35409" y="29386"/>
                  <a:pt x="38340" y="28634"/>
                </a:cubicBezTo>
                <a:cubicBezTo>
                  <a:pt x="44604" y="26940"/>
                  <a:pt x="50197" y="23176"/>
                  <a:pt x="54122" y="18041"/>
                </a:cubicBezTo>
                <a:cubicBezTo>
                  <a:pt x="58047" y="12852"/>
                  <a:pt x="60198" y="6480"/>
                  <a:pt x="60144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23"/>
          <p:cNvSpPr/>
          <p:nvPr/>
        </p:nvSpPr>
        <p:spPr>
          <a:xfrm>
            <a:off x="-841637" y="-290550"/>
            <a:ext cx="2187875" cy="1790625"/>
          </a:xfrm>
          <a:custGeom>
            <a:avLst/>
            <a:gdLst/>
            <a:ahLst/>
            <a:cxnLst/>
            <a:rect l="l" t="t" r="r" b="b"/>
            <a:pathLst>
              <a:path w="87515" h="71625" extrusionOk="0">
                <a:moveTo>
                  <a:pt x="87138" y="0"/>
                </a:moveTo>
                <a:cubicBezTo>
                  <a:pt x="86735" y="5808"/>
                  <a:pt x="82971" y="11561"/>
                  <a:pt x="76787" y="15729"/>
                </a:cubicBezTo>
                <a:cubicBezTo>
                  <a:pt x="72619" y="18552"/>
                  <a:pt x="67861" y="20461"/>
                  <a:pt x="63236" y="22343"/>
                </a:cubicBezTo>
                <a:cubicBezTo>
                  <a:pt x="61865" y="22881"/>
                  <a:pt x="60440" y="23445"/>
                  <a:pt x="59069" y="24064"/>
                </a:cubicBezTo>
                <a:cubicBezTo>
                  <a:pt x="53799" y="26349"/>
                  <a:pt x="47185" y="29629"/>
                  <a:pt x="43018" y="35194"/>
                </a:cubicBezTo>
                <a:cubicBezTo>
                  <a:pt x="40625" y="38367"/>
                  <a:pt x="39120" y="42104"/>
                  <a:pt x="37668" y="45734"/>
                </a:cubicBezTo>
                <a:cubicBezTo>
                  <a:pt x="36727" y="48073"/>
                  <a:pt x="35786" y="50412"/>
                  <a:pt x="34603" y="52643"/>
                </a:cubicBezTo>
                <a:cubicBezTo>
                  <a:pt x="28628" y="63926"/>
                  <a:pt x="16147" y="71264"/>
                  <a:pt x="3426" y="71264"/>
                </a:cubicBezTo>
                <a:cubicBezTo>
                  <a:pt x="2293" y="71264"/>
                  <a:pt x="1159" y="71206"/>
                  <a:pt x="27" y="71087"/>
                </a:cubicBezTo>
                <a:lnTo>
                  <a:pt x="0" y="71464"/>
                </a:lnTo>
                <a:cubicBezTo>
                  <a:pt x="1130" y="71544"/>
                  <a:pt x="2286" y="71625"/>
                  <a:pt x="3415" y="71625"/>
                </a:cubicBezTo>
                <a:cubicBezTo>
                  <a:pt x="16293" y="71625"/>
                  <a:pt x="28903" y="64231"/>
                  <a:pt x="34979" y="52832"/>
                </a:cubicBezTo>
                <a:cubicBezTo>
                  <a:pt x="36162" y="50627"/>
                  <a:pt x="37103" y="48234"/>
                  <a:pt x="38044" y="45922"/>
                </a:cubicBezTo>
                <a:cubicBezTo>
                  <a:pt x="39442" y="42319"/>
                  <a:pt x="40975" y="38582"/>
                  <a:pt x="43314" y="35463"/>
                </a:cubicBezTo>
                <a:cubicBezTo>
                  <a:pt x="47454" y="29978"/>
                  <a:pt x="54014" y="26698"/>
                  <a:pt x="59257" y="24440"/>
                </a:cubicBezTo>
                <a:cubicBezTo>
                  <a:pt x="60628" y="23875"/>
                  <a:pt x="62026" y="23284"/>
                  <a:pt x="63424" y="22719"/>
                </a:cubicBezTo>
                <a:cubicBezTo>
                  <a:pt x="68049" y="20864"/>
                  <a:pt x="72835" y="18928"/>
                  <a:pt x="77029" y="16078"/>
                </a:cubicBezTo>
                <a:cubicBezTo>
                  <a:pt x="83320" y="11803"/>
                  <a:pt x="87111" y="5942"/>
                  <a:pt x="87514" y="27"/>
                </a:cubicBezTo>
                <a:lnTo>
                  <a:pt x="87138" y="0"/>
                </a:ln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23"/>
          <p:cNvSpPr/>
          <p:nvPr/>
        </p:nvSpPr>
        <p:spPr>
          <a:xfrm rot="6115078">
            <a:off x="6722586" y="3437157"/>
            <a:ext cx="2285937" cy="3512327"/>
          </a:xfrm>
          <a:custGeom>
            <a:avLst/>
            <a:gdLst/>
            <a:ahLst/>
            <a:cxnLst/>
            <a:rect l="l" t="t" r="r" b="b"/>
            <a:pathLst>
              <a:path w="116417" h="178874" extrusionOk="0">
                <a:moveTo>
                  <a:pt x="46876" y="1"/>
                </a:moveTo>
                <a:cubicBezTo>
                  <a:pt x="29629" y="1"/>
                  <a:pt x="13237" y="11510"/>
                  <a:pt x="4544" y="39548"/>
                </a:cubicBezTo>
                <a:cubicBezTo>
                  <a:pt x="3334" y="44468"/>
                  <a:pt x="4624" y="50168"/>
                  <a:pt x="8469" y="53555"/>
                </a:cubicBezTo>
                <a:cubicBezTo>
                  <a:pt x="23875" y="74634"/>
                  <a:pt x="0" y="96922"/>
                  <a:pt x="2823" y="119130"/>
                </a:cubicBezTo>
                <a:cubicBezTo>
                  <a:pt x="7313" y="145425"/>
                  <a:pt x="26160" y="132520"/>
                  <a:pt x="38985" y="146016"/>
                </a:cubicBezTo>
                <a:cubicBezTo>
                  <a:pt x="44685" y="152093"/>
                  <a:pt x="47561" y="160078"/>
                  <a:pt x="52213" y="166880"/>
                </a:cubicBezTo>
                <a:cubicBezTo>
                  <a:pt x="57307" y="175145"/>
                  <a:pt x="63970" y="178873"/>
                  <a:pt x="70633" y="178873"/>
                </a:cubicBezTo>
                <a:cubicBezTo>
                  <a:pt x="78774" y="178873"/>
                  <a:pt x="86914" y="173308"/>
                  <a:pt x="92192" y="163654"/>
                </a:cubicBezTo>
                <a:cubicBezTo>
                  <a:pt x="111174" y="131363"/>
                  <a:pt x="116416" y="90981"/>
                  <a:pt x="105850" y="54953"/>
                </a:cubicBezTo>
                <a:cubicBezTo>
                  <a:pt x="97421" y="23064"/>
                  <a:pt x="71292" y="1"/>
                  <a:pt x="4687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23"/>
          <p:cNvSpPr/>
          <p:nvPr/>
        </p:nvSpPr>
        <p:spPr>
          <a:xfrm rot="352893">
            <a:off x="6730673" y="3448912"/>
            <a:ext cx="2429736" cy="1988572"/>
          </a:xfrm>
          <a:custGeom>
            <a:avLst/>
            <a:gdLst/>
            <a:ahLst/>
            <a:cxnLst/>
            <a:rect l="l" t="t" r="r" b="b"/>
            <a:pathLst>
              <a:path w="87515" h="71625" extrusionOk="0">
                <a:moveTo>
                  <a:pt x="87138" y="0"/>
                </a:moveTo>
                <a:cubicBezTo>
                  <a:pt x="86735" y="5808"/>
                  <a:pt x="82971" y="11561"/>
                  <a:pt x="76787" y="15729"/>
                </a:cubicBezTo>
                <a:cubicBezTo>
                  <a:pt x="72619" y="18552"/>
                  <a:pt x="67861" y="20461"/>
                  <a:pt x="63236" y="22343"/>
                </a:cubicBezTo>
                <a:cubicBezTo>
                  <a:pt x="61865" y="22881"/>
                  <a:pt x="60440" y="23445"/>
                  <a:pt x="59069" y="24064"/>
                </a:cubicBezTo>
                <a:cubicBezTo>
                  <a:pt x="53799" y="26349"/>
                  <a:pt x="47185" y="29629"/>
                  <a:pt x="43018" y="35194"/>
                </a:cubicBezTo>
                <a:cubicBezTo>
                  <a:pt x="40625" y="38367"/>
                  <a:pt x="39120" y="42104"/>
                  <a:pt x="37668" y="45734"/>
                </a:cubicBezTo>
                <a:cubicBezTo>
                  <a:pt x="36727" y="48073"/>
                  <a:pt x="35786" y="50412"/>
                  <a:pt x="34603" y="52643"/>
                </a:cubicBezTo>
                <a:cubicBezTo>
                  <a:pt x="28628" y="63926"/>
                  <a:pt x="16147" y="71264"/>
                  <a:pt x="3426" y="71264"/>
                </a:cubicBezTo>
                <a:cubicBezTo>
                  <a:pt x="2293" y="71264"/>
                  <a:pt x="1159" y="71206"/>
                  <a:pt x="27" y="71087"/>
                </a:cubicBezTo>
                <a:lnTo>
                  <a:pt x="0" y="71464"/>
                </a:lnTo>
                <a:cubicBezTo>
                  <a:pt x="1130" y="71544"/>
                  <a:pt x="2286" y="71625"/>
                  <a:pt x="3415" y="71625"/>
                </a:cubicBezTo>
                <a:cubicBezTo>
                  <a:pt x="16293" y="71625"/>
                  <a:pt x="28903" y="64231"/>
                  <a:pt x="34979" y="52832"/>
                </a:cubicBezTo>
                <a:cubicBezTo>
                  <a:pt x="36162" y="50627"/>
                  <a:pt x="37103" y="48234"/>
                  <a:pt x="38044" y="45922"/>
                </a:cubicBezTo>
                <a:cubicBezTo>
                  <a:pt x="39442" y="42319"/>
                  <a:pt x="40975" y="38582"/>
                  <a:pt x="43314" y="35463"/>
                </a:cubicBezTo>
                <a:cubicBezTo>
                  <a:pt x="47454" y="29978"/>
                  <a:pt x="54014" y="26698"/>
                  <a:pt x="59257" y="24440"/>
                </a:cubicBezTo>
                <a:cubicBezTo>
                  <a:pt x="60628" y="23875"/>
                  <a:pt x="62026" y="23284"/>
                  <a:pt x="63424" y="22719"/>
                </a:cubicBezTo>
                <a:cubicBezTo>
                  <a:pt x="68049" y="20864"/>
                  <a:pt x="72835" y="18928"/>
                  <a:pt x="77029" y="16078"/>
                </a:cubicBezTo>
                <a:cubicBezTo>
                  <a:pt x="83320" y="11803"/>
                  <a:pt x="87111" y="5942"/>
                  <a:pt x="87514" y="27"/>
                </a:cubicBezTo>
                <a:lnTo>
                  <a:pt x="87138" y="0"/>
                </a:ln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23"/>
          <p:cNvSpPr/>
          <p:nvPr/>
        </p:nvSpPr>
        <p:spPr>
          <a:xfrm rot="2184636">
            <a:off x="100382" y="4231838"/>
            <a:ext cx="2003190" cy="2163566"/>
          </a:xfrm>
          <a:custGeom>
            <a:avLst/>
            <a:gdLst/>
            <a:ahLst/>
            <a:cxnLst/>
            <a:rect l="l" t="t" r="r" b="b"/>
            <a:pathLst>
              <a:path w="84961" h="91763" extrusionOk="0">
                <a:moveTo>
                  <a:pt x="65508" y="1"/>
                </a:moveTo>
                <a:cubicBezTo>
                  <a:pt x="58984" y="1"/>
                  <a:pt x="53456" y="5026"/>
                  <a:pt x="49632" y="11426"/>
                </a:cubicBezTo>
                <a:cubicBezTo>
                  <a:pt x="41782" y="23739"/>
                  <a:pt x="24198" y="17475"/>
                  <a:pt x="12799" y="24250"/>
                </a:cubicBezTo>
                <a:cubicBezTo>
                  <a:pt x="6077" y="27638"/>
                  <a:pt x="1" y="35220"/>
                  <a:pt x="2367" y="43097"/>
                </a:cubicBezTo>
                <a:cubicBezTo>
                  <a:pt x="4706" y="50652"/>
                  <a:pt x="12476" y="54820"/>
                  <a:pt x="15003" y="62321"/>
                </a:cubicBezTo>
                <a:cubicBezTo>
                  <a:pt x="18176" y="71570"/>
                  <a:pt x="16025" y="84475"/>
                  <a:pt x="26215" y="89745"/>
                </a:cubicBezTo>
                <a:cubicBezTo>
                  <a:pt x="29188" y="91143"/>
                  <a:pt x="32070" y="91762"/>
                  <a:pt x="34841" y="91762"/>
                </a:cubicBezTo>
                <a:cubicBezTo>
                  <a:pt x="47573" y="91762"/>
                  <a:pt x="57944" y="78677"/>
                  <a:pt x="64016" y="67967"/>
                </a:cubicBezTo>
                <a:cubicBezTo>
                  <a:pt x="71007" y="56944"/>
                  <a:pt x="78131" y="45678"/>
                  <a:pt x="81734" y="33042"/>
                </a:cubicBezTo>
                <a:cubicBezTo>
                  <a:pt x="84960" y="22530"/>
                  <a:pt x="84127" y="8818"/>
                  <a:pt x="73749" y="2634"/>
                </a:cubicBezTo>
                <a:cubicBezTo>
                  <a:pt x="70873" y="801"/>
                  <a:pt x="68111" y="1"/>
                  <a:pt x="6550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23"/>
          <p:cNvSpPr/>
          <p:nvPr/>
        </p:nvSpPr>
        <p:spPr>
          <a:xfrm rot="2700000">
            <a:off x="349494" y="4279447"/>
            <a:ext cx="1504961" cy="1413536"/>
          </a:xfrm>
          <a:custGeom>
            <a:avLst/>
            <a:gdLst/>
            <a:ahLst/>
            <a:cxnLst/>
            <a:rect l="l" t="t" r="r" b="b"/>
            <a:pathLst>
              <a:path w="60199" h="56542" extrusionOk="0">
                <a:moveTo>
                  <a:pt x="59768" y="0"/>
                </a:moveTo>
                <a:cubicBezTo>
                  <a:pt x="59849" y="6372"/>
                  <a:pt x="57725" y="12717"/>
                  <a:pt x="53853" y="17799"/>
                </a:cubicBezTo>
                <a:cubicBezTo>
                  <a:pt x="49955" y="22880"/>
                  <a:pt x="44443" y="26617"/>
                  <a:pt x="38259" y="28257"/>
                </a:cubicBezTo>
                <a:cubicBezTo>
                  <a:pt x="35382" y="29037"/>
                  <a:pt x="32291" y="29360"/>
                  <a:pt x="29333" y="29709"/>
                </a:cubicBezTo>
                <a:cubicBezTo>
                  <a:pt x="24816" y="30193"/>
                  <a:pt x="20111" y="30704"/>
                  <a:pt x="16025" y="32801"/>
                </a:cubicBezTo>
                <a:cubicBezTo>
                  <a:pt x="12072" y="34764"/>
                  <a:pt x="8523" y="38313"/>
                  <a:pt x="5754" y="43018"/>
                </a:cubicBezTo>
                <a:cubicBezTo>
                  <a:pt x="3281" y="47239"/>
                  <a:pt x="1641" y="51917"/>
                  <a:pt x="0" y="56407"/>
                </a:cubicBezTo>
                <a:lnTo>
                  <a:pt x="377" y="56541"/>
                </a:lnTo>
                <a:cubicBezTo>
                  <a:pt x="1963" y="52078"/>
                  <a:pt x="3603" y="47400"/>
                  <a:pt x="6077" y="43206"/>
                </a:cubicBezTo>
                <a:cubicBezTo>
                  <a:pt x="8792" y="38582"/>
                  <a:pt x="12287" y="35086"/>
                  <a:pt x="16159" y="33124"/>
                </a:cubicBezTo>
                <a:cubicBezTo>
                  <a:pt x="20192" y="31080"/>
                  <a:pt x="24816" y="30569"/>
                  <a:pt x="29333" y="30059"/>
                </a:cubicBezTo>
                <a:cubicBezTo>
                  <a:pt x="32317" y="29736"/>
                  <a:pt x="35409" y="29386"/>
                  <a:pt x="38340" y="28634"/>
                </a:cubicBezTo>
                <a:cubicBezTo>
                  <a:pt x="44604" y="26940"/>
                  <a:pt x="50197" y="23176"/>
                  <a:pt x="54122" y="18041"/>
                </a:cubicBezTo>
                <a:cubicBezTo>
                  <a:pt x="58047" y="12852"/>
                  <a:pt x="60198" y="6480"/>
                  <a:pt x="60144" y="0"/>
                </a:cubicBezTo>
                <a:close/>
              </a:path>
            </a:pathLst>
          </a:cu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4"/>
          <p:cNvSpPr/>
          <p:nvPr/>
        </p:nvSpPr>
        <p:spPr>
          <a:xfrm>
            <a:off x="-472812" y="4375100"/>
            <a:ext cx="2622600" cy="21084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24"/>
          <p:cNvSpPr/>
          <p:nvPr/>
        </p:nvSpPr>
        <p:spPr>
          <a:xfrm rot="2184636">
            <a:off x="8100582" y="-337600"/>
            <a:ext cx="2003190" cy="2163566"/>
          </a:xfrm>
          <a:custGeom>
            <a:avLst/>
            <a:gdLst/>
            <a:ahLst/>
            <a:cxnLst/>
            <a:rect l="l" t="t" r="r" b="b"/>
            <a:pathLst>
              <a:path w="84961" h="91763" extrusionOk="0">
                <a:moveTo>
                  <a:pt x="65508" y="1"/>
                </a:moveTo>
                <a:cubicBezTo>
                  <a:pt x="58984" y="1"/>
                  <a:pt x="53456" y="5026"/>
                  <a:pt x="49632" y="11426"/>
                </a:cubicBezTo>
                <a:cubicBezTo>
                  <a:pt x="41782" y="23739"/>
                  <a:pt x="24198" y="17475"/>
                  <a:pt x="12799" y="24250"/>
                </a:cubicBezTo>
                <a:cubicBezTo>
                  <a:pt x="6077" y="27638"/>
                  <a:pt x="1" y="35220"/>
                  <a:pt x="2367" y="43097"/>
                </a:cubicBezTo>
                <a:cubicBezTo>
                  <a:pt x="4706" y="50652"/>
                  <a:pt x="12476" y="54820"/>
                  <a:pt x="15003" y="62321"/>
                </a:cubicBezTo>
                <a:cubicBezTo>
                  <a:pt x="18176" y="71570"/>
                  <a:pt x="16025" y="84475"/>
                  <a:pt x="26215" y="89745"/>
                </a:cubicBezTo>
                <a:cubicBezTo>
                  <a:pt x="29188" y="91143"/>
                  <a:pt x="32070" y="91762"/>
                  <a:pt x="34841" y="91762"/>
                </a:cubicBezTo>
                <a:cubicBezTo>
                  <a:pt x="47573" y="91762"/>
                  <a:pt x="57944" y="78677"/>
                  <a:pt x="64016" y="67967"/>
                </a:cubicBezTo>
                <a:cubicBezTo>
                  <a:pt x="71007" y="56944"/>
                  <a:pt x="78131" y="45678"/>
                  <a:pt x="81734" y="33042"/>
                </a:cubicBezTo>
                <a:cubicBezTo>
                  <a:pt x="84960" y="22530"/>
                  <a:pt x="84127" y="8818"/>
                  <a:pt x="73749" y="2634"/>
                </a:cubicBezTo>
                <a:cubicBezTo>
                  <a:pt x="70873" y="801"/>
                  <a:pt x="68111" y="1"/>
                  <a:pt x="6550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24"/>
          <p:cNvSpPr/>
          <p:nvPr/>
        </p:nvSpPr>
        <p:spPr>
          <a:xfrm rot="5053567">
            <a:off x="8097435" y="82132"/>
            <a:ext cx="1504935" cy="1413512"/>
          </a:xfrm>
          <a:custGeom>
            <a:avLst/>
            <a:gdLst/>
            <a:ahLst/>
            <a:cxnLst/>
            <a:rect l="l" t="t" r="r" b="b"/>
            <a:pathLst>
              <a:path w="60199" h="56542" extrusionOk="0">
                <a:moveTo>
                  <a:pt x="59768" y="0"/>
                </a:moveTo>
                <a:cubicBezTo>
                  <a:pt x="59849" y="6372"/>
                  <a:pt x="57725" y="12717"/>
                  <a:pt x="53853" y="17799"/>
                </a:cubicBezTo>
                <a:cubicBezTo>
                  <a:pt x="49955" y="22880"/>
                  <a:pt x="44443" y="26617"/>
                  <a:pt x="38259" y="28257"/>
                </a:cubicBezTo>
                <a:cubicBezTo>
                  <a:pt x="35382" y="29037"/>
                  <a:pt x="32291" y="29360"/>
                  <a:pt x="29333" y="29709"/>
                </a:cubicBezTo>
                <a:cubicBezTo>
                  <a:pt x="24816" y="30193"/>
                  <a:pt x="20111" y="30704"/>
                  <a:pt x="16025" y="32801"/>
                </a:cubicBezTo>
                <a:cubicBezTo>
                  <a:pt x="12072" y="34764"/>
                  <a:pt x="8523" y="38313"/>
                  <a:pt x="5754" y="43018"/>
                </a:cubicBezTo>
                <a:cubicBezTo>
                  <a:pt x="3281" y="47239"/>
                  <a:pt x="1641" y="51917"/>
                  <a:pt x="0" y="56407"/>
                </a:cubicBezTo>
                <a:lnTo>
                  <a:pt x="377" y="56541"/>
                </a:lnTo>
                <a:cubicBezTo>
                  <a:pt x="1963" y="52078"/>
                  <a:pt x="3603" y="47400"/>
                  <a:pt x="6077" y="43206"/>
                </a:cubicBezTo>
                <a:cubicBezTo>
                  <a:pt x="8792" y="38582"/>
                  <a:pt x="12287" y="35086"/>
                  <a:pt x="16159" y="33124"/>
                </a:cubicBezTo>
                <a:cubicBezTo>
                  <a:pt x="20192" y="31080"/>
                  <a:pt x="24816" y="30569"/>
                  <a:pt x="29333" y="30059"/>
                </a:cubicBezTo>
                <a:cubicBezTo>
                  <a:pt x="32317" y="29736"/>
                  <a:pt x="35409" y="29386"/>
                  <a:pt x="38340" y="28634"/>
                </a:cubicBezTo>
                <a:cubicBezTo>
                  <a:pt x="44604" y="26940"/>
                  <a:pt x="50197" y="23176"/>
                  <a:pt x="54122" y="18041"/>
                </a:cubicBezTo>
                <a:cubicBezTo>
                  <a:pt x="58047" y="12852"/>
                  <a:pt x="60198" y="6480"/>
                  <a:pt x="60144" y="0"/>
                </a:cubicBezTo>
                <a:close/>
              </a:path>
            </a:pathLst>
          </a:cu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1_1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1917325" y="445025"/>
            <a:ext cx="65067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solidFill>
                  <a:srgbClr val="4D383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ubTitle" idx="1"/>
          </p:nvPr>
        </p:nvSpPr>
        <p:spPr>
          <a:xfrm>
            <a:off x="2897342" y="2068374"/>
            <a:ext cx="2346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4D3838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ubTitle" idx="2"/>
          </p:nvPr>
        </p:nvSpPr>
        <p:spPr>
          <a:xfrm>
            <a:off x="2898836" y="3698850"/>
            <a:ext cx="2346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4D3838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ubTitle" idx="3"/>
          </p:nvPr>
        </p:nvSpPr>
        <p:spPr>
          <a:xfrm>
            <a:off x="6105325" y="3698825"/>
            <a:ext cx="2343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4D3838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ubTitle" idx="4"/>
          </p:nvPr>
        </p:nvSpPr>
        <p:spPr>
          <a:xfrm>
            <a:off x="6103827" y="2068375"/>
            <a:ext cx="2343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4D3838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title" idx="5"/>
          </p:nvPr>
        </p:nvSpPr>
        <p:spPr>
          <a:xfrm>
            <a:off x="2105325" y="1439588"/>
            <a:ext cx="718200" cy="610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0">
                <a:solidFill>
                  <a:srgbClr val="4D3838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title" idx="6"/>
          </p:nvPr>
        </p:nvSpPr>
        <p:spPr>
          <a:xfrm>
            <a:off x="5313743" y="2963859"/>
            <a:ext cx="720600" cy="610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0">
                <a:solidFill>
                  <a:srgbClr val="4D3838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title" idx="7"/>
          </p:nvPr>
        </p:nvSpPr>
        <p:spPr>
          <a:xfrm>
            <a:off x="2111602" y="2963864"/>
            <a:ext cx="718200" cy="610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0">
                <a:solidFill>
                  <a:srgbClr val="4D3838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title" idx="8"/>
          </p:nvPr>
        </p:nvSpPr>
        <p:spPr>
          <a:xfrm>
            <a:off x="5313733" y="1439599"/>
            <a:ext cx="720600" cy="610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0">
                <a:solidFill>
                  <a:srgbClr val="4D3838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subTitle" idx="9"/>
          </p:nvPr>
        </p:nvSpPr>
        <p:spPr>
          <a:xfrm>
            <a:off x="2897342" y="1405075"/>
            <a:ext cx="2346900" cy="81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000">
                <a:solidFill>
                  <a:srgbClr val="4D3838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subTitle" idx="13"/>
          </p:nvPr>
        </p:nvSpPr>
        <p:spPr>
          <a:xfrm>
            <a:off x="2894236" y="3035573"/>
            <a:ext cx="2346900" cy="81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000">
                <a:solidFill>
                  <a:srgbClr val="4D3838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subTitle" idx="14"/>
          </p:nvPr>
        </p:nvSpPr>
        <p:spPr>
          <a:xfrm>
            <a:off x="6100726" y="3035534"/>
            <a:ext cx="2343900" cy="81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000">
                <a:solidFill>
                  <a:srgbClr val="4D3838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subTitle" idx="15"/>
          </p:nvPr>
        </p:nvSpPr>
        <p:spPr>
          <a:xfrm>
            <a:off x="6103828" y="1405075"/>
            <a:ext cx="2343900" cy="81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000">
                <a:solidFill>
                  <a:srgbClr val="4D3838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2" name="Google Shape;42;p4"/>
          <p:cNvSpPr/>
          <p:nvPr/>
        </p:nvSpPr>
        <p:spPr>
          <a:xfrm rot="1461376">
            <a:off x="-1150180" y="2924599"/>
            <a:ext cx="3315602" cy="2439165"/>
          </a:xfrm>
          <a:custGeom>
            <a:avLst/>
            <a:gdLst/>
            <a:ahLst/>
            <a:cxnLst/>
            <a:rect l="l" t="t" r="r" b="b"/>
            <a:pathLst>
              <a:path w="68318" h="50259" extrusionOk="0">
                <a:moveTo>
                  <a:pt x="24185" y="0"/>
                </a:moveTo>
                <a:cubicBezTo>
                  <a:pt x="15643" y="0"/>
                  <a:pt x="7223" y="6275"/>
                  <a:pt x="4437" y="15361"/>
                </a:cubicBezTo>
                <a:cubicBezTo>
                  <a:pt x="1479" y="25739"/>
                  <a:pt x="0" y="40688"/>
                  <a:pt x="9706" y="47866"/>
                </a:cubicBezTo>
                <a:cubicBezTo>
                  <a:pt x="12929" y="49641"/>
                  <a:pt x="16412" y="50190"/>
                  <a:pt x="19983" y="50190"/>
                </a:cubicBezTo>
                <a:cubicBezTo>
                  <a:pt x="25231" y="50190"/>
                  <a:pt x="30671" y="49004"/>
                  <a:pt x="35759" y="48780"/>
                </a:cubicBezTo>
                <a:cubicBezTo>
                  <a:pt x="43851" y="46979"/>
                  <a:pt x="68318" y="50259"/>
                  <a:pt x="63129" y="35606"/>
                </a:cubicBezTo>
                <a:cubicBezTo>
                  <a:pt x="61112" y="31412"/>
                  <a:pt x="57563" y="28239"/>
                  <a:pt x="54633" y="24637"/>
                </a:cubicBezTo>
                <a:cubicBezTo>
                  <a:pt x="48772" y="18157"/>
                  <a:pt x="43690" y="10871"/>
                  <a:pt x="36727" y="5467"/>
                </a:cubicBezTo>
                <a:cubicBezTo>
                  <a:pt x="33016" y="1665"/>
                  <a:pt x="28584" y="0"/>
                  <a:pt x="2418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4"/>
          <p:cNvSpPr/>
          <p:nvPr/>
        </p:nvSpPr>
        <p:spPr>
          <a:xfrm>
            <a:off x="8430775" y="3980338"/>
            <a:ext cx="1707950" cy="1256475"/>
          </a:xfrm>
          <a:custGeom>
            <a:avLst/>
            <a:gdLst/>
            <a:ahLst/>
            <a:cxnLst/>
            <a:rect l="l" t="t" r="r" b="b"/>
            <a:pathLst>
              <a:path w="68318" h="50259" extrusionOk="0">
                <a:moveTo>
                  <a:pt x="24185" y="0"/>
                </a:moveTo>
                <a:cubicBezTo>
                  <a:pt x="15643" y="0"/>
                  <a:pt x="7223" y="6275"/>
                  <a:pt x="4437" y="15361"/>
                </a:cubicBezTo>
                <a:cubicBezTo>
                  <a:pt x="1479" y="25739"/>
                  <a:pt x="0" y="40688"/>
                  <a:pt x="9706" y="47866"/>
                </a:cubicBezTo>
                <a:cubicBezTo>
                  <a:pt x="12929" y="49641"/>
                  <a:pt x="16412" y="50190"/>
                  <a:pt x="19983" y="50190"/>
                </a:cubicBezTo>
                <a:cubicBezTo>
                  <a:pt x="25231" y="50190"/>
                  <a:pt x="30671" y="49004"/>
                  <a:pt x="35759" y="48780"/>
                </a:cubicBezTo>
                <a:cubicBezTo>
                  <a:pt x="43851" y="46979"/>
                  <a:pt x="68318" y="50259"/>
                  <a:pt x="63129" y="35606"/>
                </a:cubicBezTo>
                <a:cubicBezTo>
                  <a:pt x="61112" y="31412"/>
                  <a:pt x="57563" y="28239"/>
                  <a:pt x="54633" y="24637"/>
                </a:cubicBezTo>
                <a:cubicBezTo>
                  <a:pt x="48772" y="18157"/>
                  <a:pt x="43690" y="10871"/>
                  <a:pt x="36727" y="5467"/>
                </a:cubicBezTo>
                <a:cubicBezTo>
                  <a:pt x="33016" y="1665"/>
                  <a:pt x="28584" y="0"/>
                  <a:pt x="2418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4"/>
          <p:cNvSpPr/>
          <p:nvPr/>
        </p:nvSpPr>
        <p:spPr>
          <a:xfrm rot="-2700000">
            <a:off x="8283022" y="3658995"/>
            <a:ext cx="1504961" cy="1413536"/>
          </a:xfrm>
          <a:custGeom>
            <a:avLst/>
            <a:gdLst/>
            <a:ahLst/>
            <a:cxnLst/>
            <a:rect l="l" t="t" r="r" b="b"/>
            <a:pathLst>
              <a:path w="60199" h="56542" extrusionOk="0">
                <a:moveTo>
                  <a:pt x="59768" y="0"/>
                </a:moveTo>
                <a:cubicBezTo>
                  <a:pt x="59849" y="6372"/>
                  <a:pt x="57725" y="12717"/>
                  <a:pt x="53853" y="17799"/>
                </a:cubicBezTo>
                <a:cubicBezTo>
                  <a:pt x="49955" y="22880"/>
                  <a:pt x="44443" y="26617"/>
                  <a:pt x="38259" y="28257"/>
                </a:cubicBezTo>
                <a:cubicBezTo>
                  <a:pt x="35382" y="29037"/>
                  <a:pt x="32291" y="29360"/>
                  <a:pt x="29333" y="29709"/>
                </a:cubicBezTo>
                <a:cubicBezTo>
                  <a:pt x="24816" y="30193"/>
                  <a:pt x="20111" y="30704"/>
                  <a:pt x="16025" y="32801"/>
                </a:cubicBezTo>
                <a:cubicBezTo>
                  <a:pt x="12072" y="34764"/>
                  <a:pt x="8523" y="38313"/>
                  <a:pt x="5754" y="43018"/>
                </a:cubicBezTo>
                <a:cubicBezTo>
                  <a:pt x="3281" y="47239"/>
                  <a:pt x="1641" y="51917"/>
                  <a:pt x="0" y="56407"/>
                </a:cubicBezTo>
                <a:lnTo>
                  <a:pt x="377" y="56541"/>
                </a:lnTo>
                <a:cubicBezTo>
                  <a:pt x="1963" y="52078"/>
                  <a:pt x="3603" y="47400"/>
                  <a:pt x="6077" y="43206"/>
                </a:cubicBezTo>
                <a:cubicBezTo>
                  <a:pt x="8792" y="38582"/>
                  <a:pt x="12287" y="35086"/>
                  <a:pt x="16159" y="33124"/>
                </a:cubicBezTo>
                <a:cubicBezTo>
                  <a:pt x="20192" y="31080"/>
                  <a:pt x="24816" y="30569"/>
                  <a:pt x="29333" y="30059"/>
                </a:cubicBezTo>
                <a:cubicBezTo>
                  <a:pt x="32317" y="29736"/>
                  <a:pt x="35409" y="29386"/>
                  <a:pt x="38340" y="28634"/>
                </a:cubicBezTo>
                <a:cubicBezTo>
                  <a:pt x="44604" y="26940"/>
                  <a:pt x="50197" y="23176"/>
                  <a:pt x="54122" y="18041"/>
                </a:cubicBezTo>
                <a:cubicBezTo>
                  <a:pt x="58047" y="12852"/>
                  <a:pt x="60198" y="6480"/>
                  <a:pt x="60144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 txBox="1">
            <a:spLocks noGrp="1"/>
          </p:cNvSpPr>
          <p:nvPr>
            <p:ph type="subTitle" idx="1"/>
          </p:nvPr>
        </p:nvSpPr>
        <p:spPr>
          <a:xfrm>
            <a:off x="4857012" y="1169025"/>
            <a:ext cx="3567000" cy="19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subTitle" idx="2"/>
          </p:nvPr>
        </p:nvSpPr>
        <p:spPr>
          <a:xfrm>
            <a:off x="720000" y="1169025"/>
            <a:ext cx="3567000" cy="19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>
            <a:spLocks noGrp="1"/>
          </p:cNvSpPr>
          <p:nvPr>
            <p:ph type="pic" idx="3"/>
          </p:nvPr>
        </p:nvSpPr>
        <p:spPr>
          <a:xfrm>
            <a:off x="0" y="3177675"/>
            <a:ext cx="9144000" cy="1965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_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>
            <a:spLocks noGrp="1"/>
          </p:cNvSpPr>
          <p:nvPr>
            <p:ph type="title"/>
          </p:nvPr>
        </p:nvSpPr>
        <p:spPr>
          <a:xfrm>
            <a:off x="3258625" y="3343575"/>
            <a:ext cx="5174700" cy="5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ubTitle" idx="1"/>
          </p:nvPr>
        </p:nvSpPr>
        <p:spPr>
          <a:xfrm>
            <a:off x="3258950" y="1062050"/>
            <a:ext cx="5174700" cy="23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2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3" name="Google Shape;53;p6"/>
          <p:cNvSpPr>
            <a:spLocks noGrp="1"/>
          </p:cNvSpPr>
          <p:nvPr>
            <p:ph type="pic" idx="2"/>
          </p:nvPr>
        </p:nvSpPr>
        <p:spPr>
          <a:xfrm>
            <a:off x="317374" y="1013346"/>
            <a:ext cx="3198300" cy="3117000"/>
          </a:xfrm>
          <a:prstGeom prst="rect">
            <a:avLst/>
          </a:prstGeom>
          <a:noFill/>
          <a:ln>
            <a:noFill/>
          </a:ln>
        </p:spPr>
      </p:sp>
      <p:sp>
        <p:nvSpPr>
          <p:cNvPr id="54" name="Google Shape;54;p6"/>
          <p:cNvSpPr/>
          <p:nvPr/>
        </p:nvSpPr>
        <p:spPr>
          <a:xfrm rot="-1323179">
            <a:off x="7886287" y="-477024"/>
            <a:ext cx="2003168" cy="2163542"/>
          </a:xfrm>
          <a:custGeom>
            <a:avLst/>
            <a:gdLst/>
            <a:ahLst/>
            <a:cxnLst/>
            <a:rect l="l" t="t" r="r" b="b"/>
            <a:pathLst>
              <a:path w="84961" h="91763" extrusionOk="0">
                <a:moveTo>
                  <a:pt x="65508" y="1"/>
                </a:moveTo>
                <a:cubicBezTo>
                  <a:pt x="58984" y="1"/>
                  <a:pt x="53456" y="5026"/>
                  <a:pt x="49632" y="11426"/>
                </a:cubicBezTo>
                <a:cubicBezTo>
                  <a:pt x="41782" y="23739"/>
                  <a:pt x="24198" y="17475"/>
                  <a:pt x="12799" y="24250"/>
                </a:cubicBezTo>
                <a:cubicBezTo>
                  <a:pt x="6077" y="27638"/>
                  <a:pt x="1" y="35220"/>
                  <a:pt x="2367" y="43097"/>
                </a:cubicBezTo>
                <a:cubicBezTo>
                  <a:pt x="4706" y="50652"/>
                  <a:pt x="12476" y="54820"/>
                  <a:pt x="15003" y="62321"/>
                </a:cubicBezTo>
                <a:cubicBezTo>
                  <a:pt x="18176" y="71570"/>
                  <a:pt x="16025" y="84475"/>
                  <a:pt x="26215" y="89745"/>
                </a:cubicBezTo>
                <a:cubicBezTo>
                  <a:pt x="29188" y="91143"/>
                  <a:pt x="32070" y="91762"/>
                  <a:pt x="34841" y="91762"/>
                </a:cubicBezTo>
                <a:cubicBezTo>
                  <a:pt x="47573" y="91762"/>
                  <a:pt x="57944" y="78677"/>
                  <a:pt x="64016" y="67967"/>
                </a:cubicBezTo>
                <a:cubicBezTo>
                  <a:pt x="71007" y="56944"/>
                  <a:pt x="78131" y="45678"/>
                  <a:pt x="81734" y="33042"/>
                </a:cubicBezTo>
                <a:cubicBezTo>
                  <a:pt x="84960" y="22530"/>
                  <a:pt x="84127" y="8818"/>
                  <a:pt x="73749" y="2634"/>
                </a:cubicBezTo>
                <a:cubicBezTo>
                  <a:pt x="70873" y="801"/>
                  <a:pt x="68111" y="1"/>
                  <a:pt x="6550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6"/>
          <p:cNvSpPr/>
          <p:nvPr/>
        </p:nvSpPr>
        <p:spPr>
          <a:xfrm rot="-2700000">
            <a:off x="8107147" y="144082"/>
            <a:ext cx="1504961" cy="1413536"/>
          </a:xfrm>
          <a:custGeom>
            <a:avLst/>
            <a:gdLst/>
            <a:ahLst/>
            <a:cxnLst/>
            <a:rect l="l" t="t" r="r" b="b"/>
            <a:pathLst>
              <a:path w="60199" h="56542" extrusionOk="0">
                <a:moveTo>
                  <a:pt x="59768" y="0"/>
                </a:moveTo>
                <a:cubicBezTo>
                  <a:pt x="59849" y="6372"/>
                  <a:pt x="57725" y="12717"/>
                  <a:pt x="53853" y="17799"/>
                </a:cubicBezTo>
                <a:cubicBezTo>
                  <a:pt x="49955" y="22880"/>
                  <a:pt x="44443" y="26617"/>
                  <a:pt x="38259" y="28257"/>
                </a:cubicBezTo>
                <a:cubicBezTo>
                  <a:pt x="35382" y="29037"/>
                  <a:pt x="32291" y="29360"/>
                  <a:pt x="29333" y="29709"/>
                </a:cubicBezTo>
                <a:cubicBezTo>
                  <a:pt x="24816" y="30193"/>
                  <a:pt x="20111" y="30704"/>
                  <a:pt x="16025" y="32801"/>
                </a:cubicBezTo>
                <a:cubicBezTo>
                  <a:pt x="12072" y="34764"/>
                  <a:pt x="8523" y="38313"/>
                  <a:pt x="5754" y="43018"/>
                </a:cubicBezTo>
                <a:cubicBezTo>
                  <a:pt x="3281" y="47239"/>
                  <a:pt x="1641" y="51917"/>
                  <a:pt x="0" y="56407"/>
                </a:cubicBezTo>
                <a:lnTo>
                  <a:pt x="377" y="56541"/>
                </a:lnTo>
                <a:cubicBezTo>
                  <a:pt x="1963" y="52078"/>
                  <a:pt x="3603" y="47400"/>
                  <a:pt x="6077" y="43206"/>
                </a:cubicBezTo>
                <a:cubicBezTo>
                  <a:pt x="8792" y="38582"/>
                  <a:pt x="12287" y="35086"/>
                  <a:pt x="16159" y="33124"/>
                </a:cubicBezTo>
                <a:cubicBezTo>
                  <a:pt x="20192" y="31080"/>
                  <a:pt x="24816" y="30569"/>
                  <a:pt x="29333" y="30059"/>
                </a:cubicBezTo>
                <a:cubicBezTo>
                  <a:pt x="32317" y="29736"/>
                  <a:pt x="35409" y="29386"/>
                  <a:pt x="38340" y="28634"/>
                </a:cubicBezTo>
                <a:cubicBezTo>
                  <a:pt x="44604" y="26940"/>
                  <a:pt x="50197" y="23176"/>
                  <a:pt x="54122" y="18041"/>
                </a:cubicBezTo>
                <a:cubicBezTo>
                  <a:pt x="58047" y="12852"/>
                  <a:pt x="60198" y="6480"/>
                  <a:pt x="60144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6"/>
          <p:cNvSpPr/>
          <p:nvPr/>
        </p:nvSpPr>
        <p:spPr>
          <a:xfrm rot="2184636">
            <a:off x="7081757" y="4258813"/>
            <a:ext cx="2003190" cy="2163566"/>
          </a:xfrm>
          <a:custGeom>
            <a:avLst/>
            <a:gdLst/>
            <a:ahLst/>
            <a:cxnLst/>
            <a:rect l="l" t="t" r="r" b="b"/>
            <a:pathLst>
              <a:path w="84961" h="91763" extrusionOk="0">
                <a:moveTo>
                  <a:pt x="65508" y="1"/>
                </a:moveTo>
                <a:cubicBezTo>
                  <a:pt x="58984" y="1"/>
                  <a:pt x="53456" y="5026"/>
                  <a:pt x="49632" y="11426"/>
                </a:cubicBezTo>
                <a:cubicBezTo>
                  <a:pt x="41782" y="23739"/>
                  <a:pt x="24198" y="17475"/>
                  <a:pt x="12799" y="24250"/>
                </a:cubicBezTo>
                <a:cubicBezTo>
                  <a:pt x="6077" y="27638"/>
                  <a:pt x="1" y="35220"/>
                  <a:pt x="2367" y="43097"/>
                </a:cubicBezTo>
                <a:cubicBezTo>
                  <a:pt x="4706" y="50652"/>
                  <a:pt x="12476" y="54820"/>
                  <a:pt x="15003" y="62321"/>
                </a:cubicBezTo>
                <a:cubicBezTo>
                  <a:pt x="18176" y="71570"/>
                  <a:pt x="16025" y="84475"/>
                  <a:pt x="26215" y="89745"/>
                </a:cubicBezTo>
                <a:cubicBezTo>
                  <a:pt x="29188" y="91143"/>
                  <a:pt x="32070" y="91762"/>
                  <a:pt x="34841" y="91762"/>
                </a:cubicBezTo>
                <a:cubicBezTo>
                  <a:pt x="47573" y="91762"/>
                  <a:pt x="57944" y="78677"/>
                  <a:pt x="64016" y="67967"/>
                </a:cubicBezTo>
                <a:cubicBezTo>
                  <a:pt x="71007" y="56944"/>
                  <a:pt x="78131" y="45678"/>
                  <a:pt x="81734" y="33042"/>
                </a:cubicBezTo>
                <a:cubicBezTo>
                  <a:pt x="84960" y="22530"/>
                  <a:pt x="84127" y="8818"/>
                  <a:pt x="73749" y="2634"/>
                </a:cubicBezTo>
                <a:cubicBezTo>
                  <a:pt x="70873" y="801"/>
                  <a:pt x="68111" y="1"/>
                  <a:pt x="6550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6"/>
          <p:cNvSpPr/>
          <p:nvPr/>
        </p:nvSpPr>
        <p:spPr>
          <a:xfrm rot="2700000">
            <a:off x="7330869" y="4306422"/>
            <a:ext cx="1504961" cy="1413536"/>
          </a:xfrm>
          <a:custGeom>
            <a:avLst/>
            <a:gdLst/>
            <a:ahLst/>
            <a:cxnLst/>
            <a:rect l="l" t="t" r="r" b="b"/>
            <a:pathLst>
              <a:path w="60199" h="56542" extrusionOk="0">
                <a:moveTo>
                  <a:pt x="59768" y="0"/>
                </a:moveTo>
                <a:cubicBezTo>
                  <a:pt x="59849" y="6372"/>
                  <a:pt x="57725" y="12717"/>
                  <a:pt x="53853" y="17799"/>
                </a:cubicBezTo>
                <a:cubicBezTo>
                  <a:pt x="49955" y="22880"/>
                  <a:pt x="44443" y="26617"/>
                  <a:pt x="38259" y="28257"/>
                </a:cubicBezTo>
                <a:cubicBezTo>
                  <a:pt x="35382" y="29037"/>
                  <a:pt x="32291" y="29360"/>
                  <a:pt x="29333" y="29709"/>
                </a:cubicBezTo>
                <a:cubicBezTo>
                  <a:pt x="24816" y="30193"/>
                  <a:pt x="20111" y="30704"/>
                  <a:pt x="16025" y="32801"/>
                </a:cubicBezTo>
                <a:cubicBezTo>
                  <a:pt x="12072" y="34764"/>
                  <a:pt x="8523" y="38313"/>
                  <a:pt x="5754" y="43018"/>
                </a:cubicBezTo>
                <a:cubicBezTo>
                  <a:pt x="3281" y="47239"/>
                  <a:pt x="1641" y="51917"/>
                  <a:pt x="0" y="56407"/>
                </a:cubicBezTo>
                <a:lnTo>
                  <a:pt x="377" y="56541"/>
                </a:lnTo>
                <a:cubicBezTo>
                  <a:pt x="1963" y="52078"/>
                  <a:pt x="3603" y="47400"/>
                  <a:pt x="6077" y="43206"/>
                </a:cubicBezTo>
                <a:cubicBezTo>
                  <a:pt x="8792" y="38582"/>
                  <a:pt x="12287" y="35086"/>
                  <a:pt x="16159" y="33124"/>
                </a:cubicBezTo>
                <a:cubicBezTo>
                  <a:pt x="20192" y="31080"/>
                  <a:pt x="24816" y="30569"/>
                  <a:pt x="29333" y="30059"/>
                </a:cubicBezTo>
                <a:cubicBezTo>
                  <a:pt x="32317" y="29736"/>
                  <a:pt x="35409" y="29386"/>
                  <a:pt x="38340" y="28634"/>
                </a:cubicBezTo>
                <a:cubicBezTo>
                  <a:pt x="44604" y="26940"/>
                  <a:pt x="50197" y="23176"/>
                  <a:pt x="54122" y="18041"/>
                </a:cubicBezTo>
                <a:cubicBezTo>
                  <a:pt x="58047" y="12852"/>
                  <a:pt x="60198" y="6480"/>
                  <a:pt x="60144" y="0"/>
                </a:cubicBezTo>
                <a:close/>
              </a:path>
            </a:pathLst>
          </a:cu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7"/>
          <p:cNvSpPr txBox="1">
            <a:spLocks noGrp="1"/>
          </p:cNvSpPr>
          <p:nvPr>
            <p:ph type="title"/>
          </p:nvPr>
        </p:nvSpPr>
        <p:spPr>
          <a:xfrm>
            <a:off x="4402750" y="1582875"/>
            <a:ext cx="3948000" cy="23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title" idx="2"/>
          </p:nvPr>
        </p:nvSpPr>
        <p:spPr>
          <a:xfrm>
            <a:off x="4482925" y="539500"/>
            <a:ext cx="1018500" cy="866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subTitle" idx="1"/>
          </p:nvPr>
        </p:nvSpPr>
        <p:spPr>
          <a:xfrm>
            <a:off x="4402750" y="3932475"/>
            <a:ext cx="39480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7"/>
          <p:cNvSpPr>
            <a:spLocks noGrp="1"/>
          </p:cNvSpPr>
          <p:nvPr>
            <p:ph type="pic" idx="3"/>
          </p:nvPr>
        </p:nvSpPr>
        <p:spPr>
          <a:xfrm>
            <a:off x="451238" y="723700"/>
            <a:ext cx="3736500" cy="36960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6_1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ubTitle" idx="1"/>
          </p:nvPr>
        </p:nvSpPr>
        <p:spPr>
          <a:xfrm>
            <a:off x="1301650" y="2994300"/>
            <a:ext cx="1956900" cy="12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subTitle" idx="2"/>
          </p:nvPr>
        </p:nvSpPr>
        <p:spPr>
          <a:xfrm>
            <a:off x="3680648" y="2994300"/>
            <a:ext cx="1956900" cy="12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subTitle" idx="3"/>
          </p:nvPr>
        </p:nvSpPr>
        <p:spPr>
          <a:xfrm>
            <a:off x="6059653" y="2994300"/>
            <a:ext cx="1956900" cy="12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subTitle" idx="4"/>
          </p:nvPr>
        </p:nvSpPr>
        <p:spPr>
          <a:xfrm>
            <a:off x="1301650" y="2563500"/>
            <a:ext cx="19569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200"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subTitle" idx="5"/>
          </p:nvPr>
        </p:nvSpPr>
        <p:spPr>
          <a:xfrm>
            <a:off x="3680653" y="2563500"/>
            <a:ext cx="19569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200"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0" name="Google Shape;70;p8"/>
          <p:cNvSpPr txBox="1">
            <a:spLocks noGrp="1"/>
          </p:cNvSpPr>
          <p:nvPr>
            <p:ph type="subTitle" idx="6"/>
          </p:nvPr>
        </p:nvSpPr>
        <p:spPr>
          <a:xfrm>
            <a:off x="6059661" y="2563500"/>
            <a:ext cx="19569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200"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1" name="Google Shape;71;p8"/>
          <p:cNvSpPr/>
          <p:nvPr/>
        </p:nvSpPr>
        <p:spPr>
          <a:xfrm rot="1821719">
            <a:off x="8529844" y="-964822"/>
            <a:ext cx="2285909" cy="3512285"/>
          </a:xfrm>
          <a:custGeom>
            <a:avLst/>
            <a:gdLst/>
            <a:ahLst/>
            <a:cxnLst/>
            <a:rect l="l" t="t" r="r" b="b"/>
            <a:pathLst>
              <a:path w="116417" h="178874" extrusionOk="0">
                <a:moveTo>
                  <a:pt x="46876" y="1"/>
                </a:moveTo>
                <a:cubicBezTo>
                  <a:pt x="29629" y="1"/>
                  <a:pt x="13237" y="11510"/>
                  <a:pt x="4544" y="39548"/>
                </a:cubicBezTo>
                <a:cubicBezTo>
                  <a:pt x="3334" y="44468"/>
                  <a:pt x="4624" y="50168"/>
                  <a:pt x="8469" y="53555"/>
                </a:cubicBezTo>
                <a:cubicBezTo>
                  <a:pt x="23875" y="74634"/>
                  <a:pt x="0" y="96922"/>
                  <a:pt x="2823" y="119130"/>
                </a:cubicBezTo>
                <a:cubicBezTo>
                  <a:pt x="7313" y="145425"/>
                  <a:pt x="26160" y="132520"/>
                  <a:pt x="38985" y="146016"/>
                </a:cubicBezTo>
                <a:cubicBezTo>
                  <a:pt x="44685" y="152093"/>
                  <a:pt x="47561" y="160078"/>
                  <a:pt x="52213" y="166880"/>
                </a:cubicBezTo>
                <a:cubicBezTo>
                  <a:pt x="57307" y="175145"/>
                  <a:pt x="63970" y="178873"/>
                  <a:pt x="70633" y="178873"/>
                </a:cubicBezTo>
                <a:cubicBezTo>
                  <a:pt x="78774" y="178873"/>
                  <a:pt x="86914" y="173308"/>
                  <a:pt x="92192" y="163654"/>
                </a:cubicBezTo>
                <a:cubicBezTo>
                  <a:pt x="111174" y="131363"/>
                  <a:pt x="116416" y="90981"/>
                  <a:pt x="105850" y="54953"/>
                </a:cubicBezTo>
                <a:cubicBezTo>
                  <a:pt x="97421" y="23064"/>
                  <a:pt x="71292" y="1"/>
                  <a:pt x="4687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8"/>
          <p:cNvSpPr/>
          <p:nvPr/>
        </p:nvSpPr>
        <p:spPr>
          <a:xfrm rot="-3459397">
            <a:off x="7687096" y="-89709"/>
            <a:ext cx="2429600" cy="1988460"/>
          </a:xfrm>
          <a:custGeom>
            <a:avLst/>
            <a:gdLst/>
            <a:ahLst/>
            <a:cxnLst/>
            <a:rect l="l" t="t" r="r" b="b"/>
            <a:pathLst>
              <a:path w="87515" h="71625" extrusionOk="0">
                <a:moveTo>
                  <a:pt x="87138" y="0"/>
                </a:moveTo>
                <a:cubicBezTo>
                  <a:pt x="86735" y="5808"/>
                  <a:pt x="82971" y="11561"/>
                  <a:pt x="76787" y="15729"/>
                </a:cubicBezTo>
                <a:cubicBezTo>
                  <a:pt x="72619" y="18552"/>
                  <a:pt x="67861" y="20461"/>
                  <a:pt x="63236" y="22343"/>
                </a:cubicBezTo>
                <a:cubicBezTo>
                  <a:pt x="61865" y="22881"/>
                  <a:pt x="60440" y="23445"/>
                  <a:pt x="59069" y="24064"/>
                </a:cubicBezTo>
                <a:cubicBezTo>
                  <a:pt x="53799" y="26349"/>
                  <a:pt x="47185" y="29629"/>
                  <a:pt x="43018" y="35194"/>
                </a:cubicBezTo>
                <a:cubicBezTo>
                  <a:pt x="40625" y="38367"/>
                  <a:pt x="39120" y="42104"/>
                  <a:pt x="37668" y="45734"/>
                </a:cubicBezTo>
                <a:cubicBezTo>
                  <a:pt x="36727" y="48073"/>
                  <a:pt x="35786" y="50412"/>
                  <a:pt x="34603" y="52643"/>
                </a:cubicBezTo>
                <a:cubicBezTo>
                  <a:pt x="28628" y="63926"/>
                  <a:pt x="16147" y="71264"/>
                  <a:pt x="3426" y="71264"/>
                </a:cubicBezTo>
                <a:cubicBezTo>
                  <a:pt x="2293" y="71264"/>
                  <a:pt x="1159" y="71206"/>
                  <a:pt x="27" y="71087"/>
                </a:cubicBezTo>
                <a:lnTo>
                  <a:pt x="0" y="71464"/>
                </a:lnTo>
                <a:cubicBezTo>
                  <a:pt x="1130" y="71544"/>
                  <a:pt x="2286" y="71625"/>
                  <a:pt x="3415" y="71625"/>
                </a:cubicBezTo>
                <a:cubicBezTo>
                  <a:pt x="16293" y="71625"/>
                  <a:pt x="28903" y="64231"/>
                  <a:pt x="34979" y="52832"/>
                </a:cubicBezTo>
                <a:cubicBezTo>
                  <a:pt x="36162" y="50627"/>
                  <a:pt x="37103" y="48234"/>
                  <a:pt x="38044" y="45922"/>
                </a:cubicBezTo>
                <a:cubicBezTo>
                  <a:pt x="39442" y="42319"/>
                  <a:pt x="40975" y="38582"/>
                  <a:pt x="43314" y="35463"/>
                </a:cubicBezTo>
                <a:cubicBezTo>
                  <a:pt x="47454" y="29978"/>
                  <a:pt x="54014" y="26698"/>
                  <a:pt x="59257" y="24440"/>
                </a:cubicBezTo>
                <a:cubicBezTo>
                  <a:pt x="60628" y="23875"/>
                  <a:pt x="62026" y="23284"/>
                  <a:pt x="63424" y="22719"/>
                </a:cubicBezTo>
                <a:cubicBezTo>
                  <a:pt x="68049" y="20864"/>
                  <a:pt x="72835" y="18928"/>
                  <a:pt x="77029" y="16078"/>
                </a:cubicBezTo>
                <a:cubicBezTo>
                  <a:pt x="83320" y="11803"/>
                  <a:pt x="87111" y="5942"/>
                  <a:pt x="87514" y="27"/>
                </a:cubicBezTo>
                <a:lnTo>
                  <a:pt x="87138" y="0"/>
                </a:ln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8"/>
          <p:cNvSpPr/>
          <p:nvPr/>
        </p:nvSpPr>
        <p:spPr>
          <a:xfrm rot="2184636">
            <a:off x="1440307" y="4348913"/>
            <a:ext cx="2003190" cy="2163566"/>
          </a:xfrm>
          <a:custGeom>
            <a:avLst/>
            <a:gdLst/>
            <a:ahLst/>
            <a:cxnLst/>
            <a:rect l="l" t="t" r="r" b="b"/>
            <a:pathLst>
              <a:path w="84961" h="91763" extrusionOk="0">
                <a:moveTo>
                  <a:pt x="65508" y="1"/>
                </a:moveTo>
                <a:cubicBezTo>
                  <a:pt x="58984" y="1"/>
                  <a:pt x="53456" y="5026"/>
                  <a:pt x="49632" y="11426"/>
                </a:cubicBezTo>
                <a:cubicBezTo>
                  <a:pt x="41782" y="23739"/>
                  <a:pt x="24198" y="17475"/>
                  <a:pt x="12799" y="24250"/>
                </a:cubicBezTo>
                <a:cubicBezTo>
                  <a:pt x="6077" y="27638"/>
                  <a:pt x="1" y="35220"/>
                  <a:pt x="2367" y="43097"/>
                </a:cubicBezTo>
                <a:cubicBezTo>
                  <a:pt x="4706" y="50652"/>
                  <a:pt x="12476" y="54820"/>
                  <a:pt x="15003" y="62321"/>
                </a:cubicBezTo>
                <a:cubicBezTo>
                  <a:pt x="18176" y="71570"/>
                  <a:pt x="16025" y="84475"/>
                  <a:pt x="26215" y="89745"/>
                </a:cubicBezTo>
                <a:cubicBezTo>
                  <a:pt x="29188" y="91143"/>
                  <a:pt x="32070" y="91762"/>
                  <a:pt x="34841" y="91762"/>
                </a:cubicBezTo>
                <a:cubicBezTo>
                  <a:pt x="47573" y="91762"/>
                  <a:pt x="57944" y="78677"/>
                  <a:pt x="64016" y="67967"/>
                </a:cubicBezTo>
                <a:cubicBezTo>
                  <a:pt x="71007" y="56944"/>
                  <a:pt x="78131" y="45678"/>
                  <a:pt x="81734" y="33042"/>
                </a:cubicBezTo>
                <a:cubicBezTo>
                  <a:pt x="84960" y="22530"/>
                  <a:pt x="84127" y="8818"/>
                  <a:pt x="73749" y="2634"/>
                </a:cubicBezTo>
                <a:cubicBezTo>
                  <a:pt x="70873" y="801"/>
                  <a:pt x="68111" y="1"/>
                  <a:pt x="6550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8"/>
          <p:cNvSpPr/>
          <p:nvPr/>
        </p:nvSpPr>
        <p:spPr>
          <a:xfrm rot="2700000">
            <a:off x="1689419" y="4396522"/>
            <a:ext cx="1504961" cy="1413536"/>
          </a:xfrm>
          <a:custGeom>
            <a:avLst/>
            <a:gdLst/>
            <a:ahLst/>
            <a:cxnLst/>
            <a:rect l="l" t="t" r="r" b="b"/>
            <a:pathLst>
              <a:path w="60199" h="56542" extrusionOk="0">
                <a:moveTo>
                  <a:pt x="59768" y="0"/>
                </a:moveTo>
                <a:cubicBezTo>
                  <a:pt x="59849" y="6372"/>
                  <a:pt x="57725" y="12717"/>
                  <a:pt x="53853" y="17799"/>
                </a:cubicBezTo>
                <a:cubicBezTo>
                  <a:pt x="49955" y="22880"/>
                  <a:pt x="44443" y="26617"/>
                  <a:pt x="38259" y="28257"/>
                </a:cubicBezTo>
                <a:cubicBezTo>
                  <a:pt x="35382" y="29037"/>
                  <a:pt x="32291" y="29360"/>
                  <a:pt x="29333" y="29709"/>
                </a:cubicBezTo>
                <a:cubicBezTo>
                  <a:pt x="24816" y="30193"/>
                  <a:pt x="20111" y="30704"/>
                  <a:pt x="16025" y="32801"/>
                </a:cubicBezTo>
                <a:cubicBezTo>
                  <a:pt x="12072" y="34764"/>
                  <a:pt x="8523" y="38313"/>
                  <a:pt x="5754" y="43018"/>
                </a:cubicBezTo>
                <a:cubicBezTo>
                  <a:pt x="3281" y="47239"/>
                  <a:pt x="1641" y="51917"/>
                  <a:pt x="0" y="56407"/>
                </a:cubicBezTo>
                <a:lnTo>
                  <a:pt x="377" y="56541"/>
                </a:lnTo>
                <a:cubicBezTo>
                  <a:pt x="1963" y="52078"/>
                  <a:pt x="3603" y="47400"/>
                  <a:pt x="6077" y="43206"/>
                </a:cubicBezTo>
                <a:cubicBezTo>
                  <a:pt x="8792" y="38582"/>
                  <a:pt x="12287" y="35086"/>
                  <a:pt x="16159" y="33124"/>
                </a:cubicBezTo>
                <a:cubicBezTo>
                  <a:pt x="20192" y="31080"/>
                  <a:pt x="24816" y="30569"/>
                  <a:pt x="29333" y="30059"/>
                </a:cubicBezTo>
                <a:cubicBezTo>
                  <a:pt x="32317" y="29736"/>
                  <a:pt x="35409" y="29386"/>
                  <a:pt x="38340" y="28634"/>
                </a:cubicBezTo>
                <a:cubicBezTo>
                  <a:pt x="44604" y="26940"/>
                  <a:pt x="50197" y="23176"/>
                  <a:pt x="54122" y="18041"/>
                </a:cubicBezTo>
                <a:cubicBezTo>
                  <a:pt x="58047" y="12852"/>
                  <a:pt x="60198" y="6480"/>
                  <a:pt x="60144" y="0"/>
                </a:cubicBezTo>
                <a:close/>
              </a:path>
            </a:pathLst>
          </a:cu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8"/>
          <p:cNvSpPr/>
          <p:nvPr/>
        </p:nvSpPr>
        <p:spPr>
          <a:xfrm rot="10327145">
            <a:off x="-433844" y="-1065126"/>
            <a:ext cx="2002969" cy="2163328"/>
          </a:xfrm>
          <a:custGeom>
            <a:avLst/>
            <a:gdLst/>
            <a:ahLst/>
            <a:cxnLst/>
            <a:rect l="l" t="t" r="r" b="b"/>
            <a:pathLst>
              <a:path w="84961" h="91763" extrusionOk="0">
                <a:moveTo>
                  <a:pt x="65508" y="1"/>
                </a:moveTo>
                <a:cubicBezTo>
                  <a:pt x="58984" y="1"/>
                  <a:pt x="53456" y="5026"/>
                  <a:pt x="49632" y="11426"/>
                </a:cubicBezTo>
                <a:cubicBezTo>
                  <a:pt x="41782" y="23739"/>
                  <a:pt x="24198" y="17475"/>
                  <a:pt x="12799" y="24250"/>
                </a:cubicBezTo>
                <a:cubicBezTo>
                  <a:pt x="6077" y="27638"/>
                  <a:pt x="1" y="35220"/>
                  <a:pt x="2367" y="43097"/>
                </a:cubicBezTo>
                <a:cubicBezTo>
                  <a:pt x="4706" y="50652"/>
                  <a:pt x="12476" y="54820"/>
                  <a:pt x="15003" y="62321"/>
                </a:cubicBezTo>
                <a:cubicBezTo>
                  <a:pt x="18176" y="71570"/>
                  <a:pt x="16025" y="84475"/>
                  <a:pt x="26215" y="89745"/>
                </a:cubicBezTo>
                <a:cubicBezTo>
                  <a:pt x="29188" y="91143"/>
                  <a:pt x="32070" y="91762"/>
                  <a:pt x="34841" y="91762"/>
                </a:cubicBezTo>
                <a:cubicBezTo>
                  <a:pt x="47573" y="91762"/>
                  <a:pt x="57944" y="78677"/>
                  <a:pt x="64016" y="67967"/>
                </a:cubicBezTo>
                <a:cubicBezTo>
                  <a:pt x="71007" y="56944"/>
                  <a:pt x="78131" y="45678"/>
                  <a:pt x="81734" y="33042"/>
                </a:cubicBezTo>
                <a:cubicBezTo>
                  <a:pt x="84960" y="22530"/>
                  <a:pt x="84127" y="8818"/>
                  <a:pt x="73749" y="2634"/>
                </a:cubicBezTo>
                <a:cubicBezTo>
                  <a:pt x="70873" y="801"/>
                  <a:pt x="68111" y="1"/>
                  <a:pt x="6550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8"/>
          <p:cNvSpPr/>
          <p:nvPr/>
        </p:nvSpPr>
        <p:spPr>
          <a:xfrm rot="909548">
            <a:off x="-88406" y="-283751"/>
            <a:ext cx="1504970" cy="1413545"/>
          </a:xfrm>
          <a:custGeom>
            <a:avLst/>
            <a:gdLst/>
            <a:ahLst/>
            <a:cxnLst/>
            <a:rect l="l" t="t" r="r" b="b"/>
            <a:pathLst>
              <a:path w="60199" h="56542" extrusionOk="0">
                <a:moveTo>
                  <a:pt x="59768" y="0"/>
                </a:moveTo>
                <a:cubicBezTo>
                  <a:pt x="59849" y="6372"/>
                  <a:pt x="57725" y="12717"/>
                  <a:pt x="53853" y="17799"/>
                </a:cubicBezTo>
                <a:cubicBezTo>
                  <a:pt x="49955" y="22880"/>
                  <a:pt x="44443" y="26617"/>
                  <a:pt x="38259" y="28257"/>
                </a:cubicBezTo>
                <a:cubicBezTo>
                  <a:pt x="35382" y="29037"/>
                  <a:pt x="32291" y="29360"/>
                  <a:pt x="29333" y="29709"/>
                </a:cubicBezTo>
                <a:cubicBezTo>
                  <a:pt x="24816" y="30193"/>
                  <a:pt x="20111" y="30704"/>
                  <a:pt x="16025" y="32801"/>
                </a:cubicBezTo>
                <a:cubicBezTo>
                  <a:pt x="12072" y="34764"/>
                  <a:pt x="8523" y="38313"/>
                  <a:pt x="5754" y="43018"/>
                </a:cubicBezTo>
                <a:cubicBezTo>
                  <a:pt x="3281" y="47239"/>
                  <a:pt x="1641" y="51917"/>
                  <a:pt x="0" y="56407"/>
                </a:cubicBezTo>
                <a:lnTo>
                  <a:pt x="377" y="56541"/>
                </a:lnTo>
                <a:cubicBezTo>
                  <a:pt x="1963" y="52078"/>
                  <a:pt x="3603" y="47400"/>
                  <a:pt x="6077" y="43206"/>
                </a:cubicBezTo>
                <a:cubicBezTo>
                  <a:pt x="8792" y="38582"/>
                  <a:pt x="12287" y="35086"/>
                  <a:pt x="16159" y="33124"/>
                </a:cubicBezTo>
                <a:cubicBezTo>
                  <a:pt x="20192" y="31080"/>
                  <a:pt x="24816" y="30569"/>
                  <a:pt x="29333" y="30059"/>
                </a:cubicBezTo>
                <a:cubicBezTo>
                  <a:pt x="32317" y="29736"/>
                  <a:pt x="35409" y="29386"/>
                  <a:pt x="38340" y="28634"/>
                </a:cubicBezTo>
                <a:cubicBezTo>
                  <a:pt x="44604" y="26940"/>
                  <a:pt x="50197" y="23176"/>
                  <a:pt x="54122" y="18041"/>
                </a:cubicBezTo>
                <a:cubicBezTo>
                  <a:pt x="58047" y="12852"/>
                  <a:pt x="60198" y="6480"/>
                  <a:pt x="60144" y="0"/>
                </a:cubicBezTo>
                <a:close/>
              </a:path>
            </a:pathLst>
          </a:cu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7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subTitle" idx="1"/>
          </p:nvPr>
        </p:nvSpPr>
        <p:spPr>
          <a:xfrm>
            <a:off x="720075" y="1897949"/>
            <a:ext cx="2204100" cy="6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subTitle" idx="2"/>
          </p:nvPr>
        </p:nvSpPr>
        <p:spPr>
          <a:xfrm>
            <a:off x="3469948" y="1897949"/>
            <a:ext cx="2204100" cy="6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subTitle" idx="3"/>
          </p:nvPr>
        </p:nvSpPr>
        <p:spPr>
          <a:xfrm>
            <a:off x="720075" y="3577525"/>
            <a:ext cx="2204100" cy="6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subTitle" idx="4"/>
          </p:nvPr>
        </p:nvSpPr>
        <p:spPr>
          <a:xfrm>
            <a:off x="3469948" y="3577525"/>
            <a:ext cx="2204100" cy="6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9"/>
          <p:cNvSpPr txBox="1">
            <a:spLocks noGrp="1"/>
          </p:cNvSpPr>
          <p:nvPr>
            <p:ph type="subTitle" idx="5"/>
          </p:nvPr>
        </p:nvSpPr>
        <p:spPr>
          <a:xfrm>
            <a:off x="6219827" y="1897949"/>
            <a:ext cx="2204100" cy="6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9"/>
          <p:cNvSpPr txBox="1">
            <a:spLocks noGrp="1"/>
          </p:cNvSpPr>
          <p:nvPr>
            <p:ph type="subTitle" idx="6"/>
          </p:nvPr>
        </p:nvSpPr>
        <p:spPr>
          <a:xfrm>
            <a:off x="6219827" y="3577525"/>
            <a:ext cx="2204100" cy="6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9"/>
          <p:cNvSpPr txBox="1">
            <a:spLocks noGrp="1"/>
          </p:cNvSpPr>
          <p:nvPr>
            <p:ph type="subTitle" idx="7"/>
          </p:nvPr>
        </p:nvSpPr>
        <p:spPr>
          <a:xfrm>
            <a:off x="720025" y="1571400"/>
            <a:ext cx="2204100" cy="4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>
            <a:endParaRPr/>
          </a:p>
        </p:txBody>
      </p:sp>
      <p:sp>
        <p:nvSpPr>
          <p:cNvPr id="86" name="Google Shape;86;p9"/>
          <p:cNvSpPr txBox="1">
            <a:spLocks noGrp="1"/>
          </p:cNvSpPr>
          <p:nvPr>
            <p:ph type="subTitle" idx="8"/>
          </p:nvPr>
        </p:nvSpPr>
        <p:spPr>
          <a:xfrm>
            <a:off x="3469897" y="1571400"/>
            <a:ext cx="2204100" cy="4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>
            <a:endParaRPr/>
          </a:p>
        </p:txBody>
      </p:sp>
      <p:sp>
        <p:nvSpPr>
          <p:cNvPr id="87" name="Google Shape;87;p9"/>
          <p:cNvSpPr txBox="1">
            <a:spLocks noGrp="1"/>
          </p:cNvSpPr>
          <p:nvPr>
            <p:ph type="subTitle" idx="9"/>
          </p:nvPr>
        </p:nvSpPr>
        <p:spPr>
          <a:xfrm>
            <a:off x="720025" y="3260000"/>
            <a:ext cx="2204100" cy="4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>
            <a:endParaRPr/>
          </a:p>
        </p:txBody>
      </p:sp>
      <p:sp>
        <p:nvSpPr>
          <p:cNvPr id="88" name="Google Shape;88;p9"/>
          <p:cNvSpPr txBox="1">
            <a:spLocks noGrp="1"/>
          </p:cNvSpPr>
          <p:nvPr>
            <p:ph type="subTitle" idx="13"/>
          </p:nvPr>
        </p:nvSpPr>
        <p:spPr>
          <a:xfrm>
            <a:off x="3469897" y="3260000"/>
            <a:ext cx="2204100" cy="4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>
            <a:endParaRPr/>
          </a:p>
        </p:txBody>
      </p:sp>
      <p:sp>
        <p:nvSpPr>
          <p:cNvPr id="89" name="Google Shape;89;p9"/>
          <p:cNvSpPr txBox="1">
            <a:spLocks noGrp="1"/>
          </p:cNvSpPr>
          <p:nvPr>
            <p:ph type="subTitle" idx="14"/>
          </p:nvPr>
        </p:nvSpPr>
        <p:spPr>
          <a:xfrm>
            <a:off x="6219777" y="1571400"/>
            <a:ext cx="2204100" cy="4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>
            <a:endParaRPr/>
          </a:p>
        </p:txBody>
      </p:sp>
      <p:sp>
        <p:nvSpPr>
          <p:cNvPr id="90" name="Google Shape;90;p9"/>
          <p:cNvSpPr txBox="1">
            <a:spLocks noGrp="1"/>
          </p:cNvSpPr>
          <p:nvPr>
            <p:ph type="subTitle" idx="15"/>
          </p:nvPr>
        </p:nvSpPr>
        <p:spPr>
          <a:xfrm>
            <a:off x="6219777" y="3260000"/>
            <a:ext cx="2204100" cy="4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>
            <a:endParaRPr/>
          </a:p>
        </p:txBody>
      </p:sp>
      <p:sp>
        <p:nvSpPr>
          <p:cNvPr id="91" name="Google Shape;91;p9"/>
          <p:cNvSpPr/>
          <p:nvPr/>
        </p:nvSpPr>
        <p:spPr>
          <a:xfrm rot="-7885111">
            <a:off x="-948668" y="-1571107"/>
            <a:ext cx="2003035" cy="3077651"/>
          </a:xfrm>
          <a:custGeom>
            <a:avLst/>
            <a:gdLst/>
            <a:ahLst/>
            <a:cxnLst/>
            <a:rect l="l" t="t" r="r" b="b"/>
            <a:pathLst>
              <a:path w="116417" h="178874" extrusionOk="0">
                <a:moveTo>
                  <a:pt x="46876" y="1"/>
                </a:moveTo>
                <a:cubicBezTo>
                  <a:pt x="29629" y="1"/>
                  <a:pt x="13237" y="11510"/>
                  <a:pt x="4544" y="39548"/>
                </a:cubicBezTo>
                <a:cubicBezTo>
                  <a:pt x="3334" y="44468"/>
                  <a:pt x="4624" y="50168"/>
                  <a:pt x="8469" y="53555"/>
                </a:cubicBezTo>
                <a:cubicBezTo>
                  <a:pt x="23875" y="74634"/>
                  <a:pt x="0" y="96922"/>
                  <a:pt x="2823" y="119130"/>
                </a:cubicBezTo>
                <a:cubicBezTo>
                  <a:pt x="7313" y="145425"/>
                  <a:pt x="26160" y="132520"/>
                  <a:pt x="38985" y="146016"/>
                </a:cubicBezTo>
                <a:cubicBezTo>
                  <a:pt x="44685" y="152093"/>
                  <a:pt x="47561" y="160078"/>
                  <a:pt x="52213" y="166880"/>
                </a:cubicBezTo>
                <a:cubicBezTo>
                  <a:pt x="57307" y="175145"/>
                  <a:pt x="63970" y="178873"/>
                  <a:pt x="70633" y="178873"/>
                </a:cubicBezTo>
                <a:cubicBezTo>
                  <a:pt x="78774" y="178873"/>
                  <a:pt x="86914" y="173308"/>
                  <a:pt x="92192" y="163654"/>
                </a:cubicBezTo>
                <a:cubicBezTo>
                  <a:pt x="111174" y="131363"/>
                  <a:pt x="116416" y="90981"/>
                  <a:pt x="105850" y="54953"/>
                </a:cubicBezTo>
                <a:cubicBezTo>
                  <a:pt x="97421" y="23064"/>
                  <a:pt x="71292" y="1"/>
                  <a:pt x="4687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9"/>
          <p:cNvSpPr/>
          <p:nvPr/>
        </p:nvSpPr>
        <p:spPr>
          <a:xfrm rot="-6322724">
            <a:off x="8121202" y="-742806"/>
            <a:ext cx="2003099" cy="2163468"/>
          </a:xfrm>
          <a:custGeom>
            <a:avLst/>
            <a:gdLst/>
            <a:ahLst/>
            <a:cxnLst/>
            <a:rect l="l" t="t" r="r" b="b"/>
            <a:pathLst>
              <a:path w="84961" h="91763" extrusionOk="0">
                <a:moveTo>
                  <a:pt x="65508" y="1"/>
                </a:moveTo>
                <a:cubicBezTo>
                  <a:pt x="58984" y="1"/>
                  <a:pt x="53456" y="5026"/>
                  <a:pt x="49632" y="11426"/>
                </a:cubicBezTo>
                <a:cubicBezTo>
                  <a:pt x="41782" y="23739"/>
                  <a:pt x="24198" y="17475"/>
                  <a:pt x="12799" y="24250"/>
                </a:cubicBezTo>
                <a:cubicBezTo>
                  <a:pt x="6077" y="27638"/>
                  <a:pt x="1" y="35220"/>
                  <a:pt x="2367" y="43097"/>
                </a:cubicBezTo>
                <a:cubicBezTo>
                  <a:pt x="4706" y="50652"/>
                  <a:pt x="12476" y="54820"/>
                  <a:pt x="15003" y="62321"/>
                </a:cubicBezTo>
                <a:cubicBezTo>
                  <a:pt x="18176" y="71570"/>
                  <a:pt x="16025" y="84475"/>
                  <a:pt x="26215" y="89745"/>
                </a:cubicBezTo>
                <a:cubicBezTo>
                  <a:pt x="29188" y="91143"/>
                  <a:pt x="32070" y="91762"/>
                  <a:pt x="34841" y="91762"/>
                </a:cubicBezTo>
                <a:cubicBezTo>
                  <a:pt x="47573" y="91762"/>
                  <a:pt x="57944" y="78677"/>
                  <a:pt x="64016" y="67967"/>
                </a:cubicBezTo>
                <a:cubicBezTo>
                  <a:pt x="71007" y="56944"/>
                  <a:pt x="78131" y="45678"/>
                  <a:pt x="81734" y="33042"/>
                </a:cubicBezTo>
                <a:cubicBezTo>
                  <a:pt x="84960" y="22530"/>
                  <a:pt x="84127" y="8818"/>
                  <a:pt x="73749" y="2634"/>
                </a:cubicBezTo>
                <a:cubicBezTo>
                  <a:pt x="70873" y="801"/>
                  <a:pt x="68111" y="1"/>
                  <a:pt x="6550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9"/>
          <p:cNvSpPr/>
          <p:nvPr/>
        </p:nvSpPr>
        <p:spPr>
          <a:xfrm rot="-5693241">
            <a:off x="8008723" y="-96407"/>
            <a:ext cx="1505029" cy="1413601"/>
          </a:xfrm>
          <a:custGeom>
            <a:avLst/>
            <a:gdLst/>
            <a:ahLst/>
            <a:cxnLst/>
            <a:rect l="l" t="t" r="r" b="b"/>
            <a:pathLst>
              <a:path w="60199" h="56542" extrusionOk="0">
                <a:moveTo>
                  <a:pt x="59768" y="0"/>
                </a:moveTo>
                <a:cubicBezTo>
                  <a:pt x="59849" y="6372"/>
                  <a:pt x="57725" y="12717"/>
                  <a:pt x="53853" y="17799"/>
                </a:cubicBezTo>
                <a:cubicBezTo>
                  <a:pt x="49955" y="22880"/>
                  <a:pt x="44443" y="26617"/>
                  <a:pt x="38259" y="28257"/>
                </a:cubicBezTo>
                <a:cubicBezTo>
                  <a:pt x="35382" y="29037"/>
                  <a:pt x="32291" y="29360"/>
                  <a:pt x="29333" y="29709"/>
                </a:cubicBezTo>
                <a:cubicBezTo>
                  <a:pt x="24816" y="30193"/>
                  <a:pt x="20111" y="30704"/>
                  <a:pt x="16025" y="32801"/>
                </a:cubicBezTo>
                <a:cubicBezTo>
                  <a:pt x="12072" y="34764"/>
                  <a:pt x="8523" y="38313"/>
                  <a:pt x="5754" y="43018"/>
                </a:cubicBezTo>
                <a:cubicBezTo>
                  <a:pt x="3281" y="47239"/>
                  <a:pt x="1641" y="51917"/>
                  <a:pt x="0" y="56407"/>
                </a:cubicBezTo>
                <a:lnTo>
                  <a:pt x="377" y="56541"/>
                </a:lnTo>
                <a:cubicBezTo>
                  <a:pt x="1963" y="52078"/>
                  <a:pt x="3603" y="47400"/>
                  <a:pt x="6077" y="43206"/>
                </a:cubicBezTo>
                <a:cubicBezTo>
                  <a:pt x="8792" y="38582"/>
                  <a:pt x="12287" y="35086"/>
                  <a:pt x="16159" y="33124"/>
                </a:cubicBezTo>
                <a:cubicBezTo>
                  <a:pt x="20192" y="31080"/>
                  <a:pt x="24816" y="30569"/>
                  <a:pt x="29333" y="30059"/>
                </a:cubicBezTo>
                <a:cubicBezTo>
                  <a:pt x="32317" y="29736"/>
                  <a:pt x="35409" y="29386"/>
                  <a:pt x="38340" y="28634"/>
                </a:cubicBezTo>
                <a:cubicBezTo>
                  <a:pt x="44604" y="26940"/>
                  <a:pt x="50197" y="23176"/>
                  <a:pt x="54122" y="18041"/>
                </a:cubicBezTo>
                <a:cubicBezTo>
                  <a:pt x="58047" y="12852"/>
                  <a:pt x="60198" y="6480"/>
                  <a:pt x="60144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9"/>
          <p:cNvSpPr/>
          <p:nvPr/>
        </p:nvSpPr>
        <p:spPr>
          <a:xfrm rot="-355772">
            <a:off x="-909360" y="-355768"/>
            <a:ext cx="2187766" cy="1790536"/>
          </a:xfrm>
          <a:custGeom>
            <a:avLst/>
            <a:gdLst/>
            <a:ahLst/>
            <a:cxnLst/>
            <a:rect l="l" t="t" r="r" b="b"/>
            <a:pathLst>
              <a:path w="87515" h="71625" extrusionOk="0">
                <a:moveTo>
                  <a:pt x="87138" y="0"/>
                </a:moveTo>
                <a:cubicBezTo>
                  <a:pt x="86735" y="5808"/>
                  <a:pt x="82971" y="11561"/>
                  <a:pt x="76787" y="15729"/>
                </a:cubicBezTo>
                <a:cubicBezTo>
                  <a:pt x="72619" y="18552"/>
                  <a:pt x="67861" y="20461"/>
                  <a:pt x="63236" y="22343"/>
                </a:cubicBezTo>
                <a:cubicBezTo>
                  <a:pt x="61865" y="22881"/>
                  <a:pt x="60440" y="23445"/>
                  <a:pt x="59069" y="24064"/>
                </a:cubicBezTo>
                <a:cubicBezTo>
                  <a:pt x="53799" y="26349"/>
                  <a:pt x="47185" y="29629"/>
                  <a:pt x="43018" y="35194"/>
                </a:cubicBezTo>
                <a:cubicBezTo>
                  <a:pt x="40625" y="38367"/>
                  <a:pt x="39120" y="42104"/>
                  <a:pt x="37668" y="45734"/>
                </a:cubicBezTo>
                <a:cubicBezTo>
                  <a:pt x="36727" y="48073"/>
                  <a:pt x="35786" y="50412"/>
                  <a:pt x="34603" y="52643"/>
                </a:cubicBezTo>
                <a:cubicBezTo>
                  <a:pt x="28628" y="63926"/>
                  <a:pt x="16147" y="71264"/>
                  <a:pt x="3426" y="71264"/>
                </a:cubicBezTo>
                <a:cubicBezTo>
                  <a:pt x="2293" y="71264"/>
                  <a:pt x="1159" y="71206"/>
                  <a:pt x="27" y="71087"/>
                </a:cubicBezTo>
                <a:lnTo>
                  <a:pt x="0" y="71464"/>
                </a:lnTo>
                <a:cubicBezTo>
                  <a:pt x="1130" y="71544"/>
                  <a:pt x="2286" y="71625"/>
                  <a:pt x="3415" y="71625"/>
                </a:cubicBezTo>
                <a:cubicBezTo>
                  <a:pt x="16293" y="71625"/>
                  <a:pt x="28903" y="64231"/>
                  <a:pt x="34979" y="52832"/>
                </a:cubicBezTo>
                <a:cubicBezTo>
                  <a:pt x="36162" y="50627"/>
                  <a:pt x="37103" y="48234"/>
                  <a:pt x="38044" y="45922"/>
                </a:cubicBezTo>
                <a:cubicBezTo>
                  <a:pt x="39442" y="42319"/>
                  <a:pt x="40975" y="38582"/>
                  <a:pt x="43314" y="35463"/>
                </a:cubicBezTo>
                <a:cubicBezTo>
                  <a:pt x="47454" y="29978"/>
                  <a:pt x="54014" y="26698"/>
                  <a:pt x="59257" y="24440"/>
                </a:cubicBezTo>
                <a:cubicBezTo>
                  <a:pt x="60628" y="23875"/>
                  <a:pt x="62026" y="23284"/>
                  <a:pt x="63424" y="22719"/>
                </a:cubicBezTo>
                <a:cubicBezTo>
                  <a:pt x="68049" y="20864"/>
                  <a:pt x="72835" y="18928"/>
                  <a:pt x="77029" y="16078"/>
                </a:cubicBezTo>
                <a:cubicBezTo>
                  <a:pt x="83320" y="11803"/>
                  <a:pt x="87111" y="5942"/>
                  <a:pt x="87514" y="27"/>
                </a:cubicBezTo>
                <a:lnTo>
                  <a:pt x="87138" y="0"/>
                </a:ln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9"/>
          <p:cNvSpPr/>
          <p:nvPr/>
        </p:nvSpPr>
        <p:spPr>
          <a:xfrm rot="4757201">
            <a:off x="7350529" y="3792069"/>
            <a:ext cx="2285818" cy="3512145"/>
          </a:xfrm>
          <a:custGeom>
            <a:avLst/>
            <a:gdLst/>
            <a:ahLst/>
            <a:cxnLst/>
            <a:rect l="l" t="t" r="r" b="b"/>
            <a:pathLst>
              <a:path w="116417" h="178874" extrusionOk="0">
                <a:moveTo>
                  <a:pt x="46876" y="1"/>
                </a:moveTo>
                <a:cubicBezTo>
                  <a:pt x="29629" y="1"/>
                  <a:pt x="13237" y="11510"/>
                  <a:pt x="4544" y="39548"/>
                </a:cubicBezTo>
                <a:cubicBezTo>
                  <a:pt x="3334" y="44468"/>
                  <a:pt x="4624" y="50168"/>
                  <a:pt x="8469" y="53555"/>
                </a:cubicBezTo>
                <a:cubicBezTo>
                  <a:pt x="23875" y="74634"/>
                  <a:pt x="0" y="96922"/>
                  <a:pt x="2823" y="119130"/>
                </a:cubicBezTo>
                <a:cubicBezTo>
                  <a:pt x="7313" y="145425"/>
                  <a:pt x="26160" y="132520"/>
                  <a:pt x="38985" y="146016"/>
                </a:cubicBezTo>
                <a:cubicBezTo>
                  <a:pt x="44685" y="152093"/>
                  <a:pt x="47561" y="160078"/>
                  <a:pt x="52213" y="166880"/>
                </a:cubicBezTo>
                <a:cubicBezTo>
                  <a:pt x="57307" y="175145"/>
                  <a:pt x="63970" y="178873"/>
                  <a:pt x="70633" y="178873"/>
                </a:cubicBezTo>
                <a:cubicBezTo>
                  <a:pt x="78774" y="178873"/>
                  <a:pt x="86914" y="173308"/>
                  <a:pt x="92192" y="163654"/>
                </a:cubicBezTo>
                <a:cubicBezTo>
                  <a:pt x="111174" y="131363"/>
                  <a:pt x="116416" y="90981"/>
                  <a:pt x="105850" y="54953"/>
                </a:cubicBezTo>
                <a:cubicBezTo>
                  <a:pt x="97421" y="23064"/>
                  <a:pt x="71292" y="1"/>
                  <a:pt x="4687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9"/>
          <p:cNvSpPr/>
          <p:nvPr/>
        </p:nvSpPr>
        <p:spPr>
          <a:xfrm rot="352893">
            <a:off x="7059673" y="3707037"/>
            <a:ext cx="2429736" cy="1988572"/>
          </a:xfrm>
          <a:custGeom>
            <a:avLst/>
            <a:gdLst/>
            <a:ahLst/>
            <a:cxnLst/>
            <a:rect l="l" t="t" r="r" b="b"/>
            <a:pathLst>
              <a:path w="87515" h="71625" extrusionOk="0">
                <a:moveTo>
                  <a:pt x="87138" y="0"/>
                </a:moveTo>
                <a:cubicBezTo>
                  <a:pt x="86735" y="5808"/>
                  <a:pt x="82971" y="11561"/>
                  <a:pt x="76787" y="15729"/>
                </a:cubicBezTo>
                <a:cubicBezTo>
                  <a:pt x="72619" y="18552"/>
                  <a:pt x="67861" y="20461"/>
                  <a:pt x="63236" y="22343"/>
                </a:cubicBezTo>
                <a:cubicBezTo>
                  <a:pt x="61865" y="22881"/>
                  <a:pt x="60440" y="23445"/>
                  <a:pt x="59069" y="24064"/>
                </a:cubicBezTo>
                <a:cubicBezTo>
                  <a:pt x="53799" y="26349"/>
                  <a:pt x="47185" y="29629"/>
                  <a:pt x="43018" y="35194"/>
                </a:cubicBezTo>
                <a:cubicBezTo>
                  <a:pt x="40625" y="38367"/>
                  <a:pt x="39120" y="42104"/>
                  <a:pt x="37668" y="45734"/>
                </a:cubicBezTo>
                <a:cubicBezTo>
                  <a:pt x="36727" y="48073"/>
                  <a:pt x="35786" y="50412"/>
                  <a:pt x="34603" y="52643"/>
                </a:cubicBezTo>
                <a:cubicBezTo>
                  <a:pt x="28628" y="63926"/>
                  <a:pt x="16147" y="71264"/>
                  <a:pt x="3426" y="71264"/>
                </a:cubicBezTo>
                <a:cubicBezTo>
                  <a:pt x="2293" y="71264"/>
                  <a:pt x="1159" y="71206"/>
                  <a:pt x="27" y="71087"/>
                </a:cubicBezTo>
                <a:lnTo>
                  <a:pt x="0" y="71464"/>
                </a:lnTo>
                <a:cubicBezTo>
                  <a:pt x="1130" y="71544"/>
                  <a:pt x="2286" y="71625"/>
                  <a:pt x="3415" y="71625"/>
                </a:cubicBezTo>
                <a:cubicBezTo>
                  <a:pt x="16293" y="71625"/>
                  <a:pt x="28903" y="64231"/>
                  <a:pt x="34979" y="52832"/>
                </a:cubicBezTo>
                <a:cubicBezTo>
                  <a:pt x="36162" y="50627"/>
                  <a:pt x="37103" y="48234"/>
                  <a:pt x="38044" y="45922"/>
                </a:cubicBezTo>
                <a:cubicBezTo>
                  <a:pt x="39442" y="42319"/>
                  <a:pt x="40975" y="38582"/>
                  <a:pt x="43314" y="35463"/>
                </a:cubicBezTo>
                <a:cubicBezTo>
                  <a:pt x="47454" y="29978"/>
                  <a:pt x="54014" y="26698"/>
                  <a:pt x="59257" y="24440"/>
                </a:cubicBezTo>
                <a:cubicBezTo>
                  <a:pt x="60628" y="23875"/>
                  <a:pt x="62026" y="23284"/>
                  <a:pt x="63424" y="22719"/>
                </a:cubicBezTo>
                <a:cubicBezTo>
                  <a:pt x="68049" y="20864"/>
                  <a:pt x="72835" y="18928"/>
                  <a:pt x="77029" y="16078"/>
                </a:cubicBezTo>
                <a:cubicBezTo>
                  <a:pt x="83320" y="11803"/>
                  <a:pt x="87111" y="5942"/>
                  <a:pt x="87514" y="27"/>
                </a:cubicBezTo>
                <a:lnTo>
                  <a:pt x="87138" y="0"/>
                </a:ln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9"/>
          <p:cNvSpPr/>
          <p:nvPr/>
        </p:nvSpPr>
        <p:spPr>
          <a:xfrm rot="2184636">
            <a:off x="-209493" y="4210900"/>
            <a:ext cx="2003190" cy="2163566"/>
          </a:xfrm>
          <a:custGeom>
            <a:avLst/>
            <a:gdLst/>
            <a:ahLst/>
            <a:cxnLst/>
            <a:rect l="l" t="t" r="r" b="b"/>
            <a:pathLst>
              <a:path w="84961" h="91763" extrusionOk="0">
                <a:moveTo>
                  <a:pt x="65508" y="1"/>
                </a:moveTo>
                <a:cubicBezTo>
                  <a:pt x="58984" y="1"/>
                  <a:pt x="53456" y="5026"/>
                  <a:pt x="49632" y="11426"/>
                </a:cubicBezTo>
                <a:cubicBezTo>
                  <a:pt x="41782" y="23739"/>
                  <a:pt x="24198" y="17475"/>
                  <a:pt x="12799" y="24250"/>
                </a:cubicBezTo>
                <a:cubicBezTo>
                  <a:pt x="6077" y="27638"/>
                  <a:pt x="1" y="35220"/>
                  <a:pt x="2367" y="43097"/>
                </a:cubicBezTo>
                <a:cubicBezTo>
                  <a:pt x="4706" y="50652"/>
                  <a:pt x="12476" y="54820"/>
                  <a:pt x="15003" y="62321"/>
                </a:cubicBezTo>
                <a:cubicBezTo>
                  <a:pt x="18176" y="71570"/>
                  <a:pt x="16025" y="84475"/>
                  <a:pt x="26215" y="89745"/>
                </a:cubicBezTo>
                <a:cubicBezTo>
                  <a:pt x="29188" y="91143"/>
                  <a:pt x="32070" y="91762"/>
                  <a:pt x="34841" y="91762"/>
                </a:cubicBezTo>
                <a:cubicBezTo>
                  <a:pt x="47573" y="91762"/>
                  <a:pt x="57944" y="78677"/>
                  <a:pt x="64016" y="67967"/>
                </a:cubicBezTo>
                <a:cubicBezTo>
                  <a:pt x="71007" y="56944"/>
                  <a:pt x="78131" y="45678"/>
                  <a:pt x="81734" y="33042"/>
                </a:cubicBezTo>
                <a:cubicBezTo>
                  <a:pt x="84960" y="22530"/>
                  <a:pt x="84127" y="8818"/>
                  <a:pt x="73749" y="2634"/>
                </a:cubicBezTo>
                <a:cubicBezTo>
                  <a:pt x="70873" y="801"/>
                  <a:pt x="68111" y="1"/>
                  <a:pt x="6550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9"/>
          <p:cNvSpPr/>
          <p:nvPr/>
        </p:nvSpPr>
        <p:spPr>
          <a:xfrm rot="2700000">
            <a:off x="39619" y="4258509"/>
            <a:ext cx="1504961" cy="1413536"/>
          </a:xfrm>
          <a:custGeom>
            <a:avLst/>
            <a:gdLst/>
            <a:ahLst/>
            <a:cxnLst/>
            <a:rect l="l" t="t" r="r" b="b"/>
            <a:pathLst>
              <a:path w="60199" h="56542" extrusionOk="0">
                <a:moveTo>
                  <a:pt x="59768" y="0"/>
                </a:moveTo>
                <a:cubicBezTo>
                  <a:pt x="59849" y="6372"/>
                  <a:pt x="57725" y="12717"/>
                  <a:pt x="53853" y="17799"/>
                </a:cubicBezTo>
                <a:cubicBezTo>
                  <a:pt x="49955" y="22880"/>
                  <a:pt x="44443" y="26617"/>
                  <a:pt x="38259" y="28257"/>
                </a:cubicBezTo>
                <a:cubicBezTo>
                  <a:pt x="35382" y="29037"/>
                  <a:pt x="32291" y="29360"/>
                  <a:pt x="29333" y="29709"/>
                </a:cubicBezTo>
                <a:cubicBezTo>
                  <a:pt x="24816" y="30193"/>
                  <a:pt x="20111" y="30704"/>
                  <a:pt x="16025" y="32801"/>
                </a:cubicBezTo>
                <a:cubicBezTo>
                  <a:pt x="12072" y="34764"/>
                  <a:pt x="8523" y="38313"/>
                  <a:pt x="5754" y="43018"/>
                </a:cubicBezTo>
                <a:cubicBezTo>
                  <a:pt x="3281" y="47239"/>
                  <a:pt x="1641" y="51917"/>
                  <a:pt x="0" y="56407"/>
                </a:cubicBezTo>
                <a:lnTo>
                  <a:pt x="377" y="56541"/>
                </a:lnTo>
                <a:cubicBezTo>
                  <a:pt x="1963" y="52078"/>
                  <a:pt x="3603" y="47400"/>
                  <a:pt x="6077" y="43206"/>
                </a:cubicBezTo>
                <a:cubicBezTo>
                  <a:pt x="8792" y="38582"/>
                  <a:pt x="12287" y="35086"/>
                  <a:pt x="16159" y="33124"/>
                </a:cubicBezTo>
                <a:cubicBezTo>
                  <a:pt x="20192" y="31080"/>
                  <a:pt x="24816" y="30569"/>
                  <a:pt x="29333" y="30059"/>
                </a:cubicBezTo>
                <a:cubicBezTo>
                  <a:pt x="32317" y="29736"/>
                  <a:pt x="35409" y="29386"/>
                  <a:pt x="38340" y="28634"/>
                </a:cubicBezTo>
                <a:cubicBezTo>
                  <a:pt x="44604" y="26940"/>
                  <a:pt x="50197" y="23176"/>
                  <a:pt x="54122" y="18041"/>
                </a:cubicBezTo>
                <a:cubicBezTo>
                  <a:pt x="58047" y="12852"/>
                  <a:pt x="60198" y="6480"/>
                  <a:pt x="60144" y="0"/>
                </a:cubicBezTo>
                <a:close/>
              </a:path>
            </a:pathLst>
          </a:cu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_AND_TWO_COLUMNS_1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0"/>
          <p:cNvSpPr txBox="1">
            <a:spLocks noGrp="1"/>
          </p:cNvSpPr>
          <p:nvPr>
            <p:ph type="subTitle" idx="1"/>
          </p:nvPr>
        </p:nvSpPr>
        <p:spPr>
          <a:xfrm>
            <a:off x="4276400" y="1939550"/>
            <a:ext cx="4147500" cy="92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02" name="Google Shape;102;p10"/>
          <p:cNvSpPr txBox="1">
            <a:spLocks noGrp="1"/>
          </p:cNvSpPr>
          <p:nvPr>
            <p:ph type="subTitle" idx="2"/>
          </p:nvPr>
        </p:nvSpPr>
        <p:spPr>
          <a:xfrm>
            <a:off x="4276425" y="3590450"/>
            <a:ext cx="4147500" cy="92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03" name="Google Shape;103;p10"/>
          <p:cNvSpPr txBox="1">
            <a:spLocks noGrp="1"/>
          </p:cNvSpPr>
          <p:nvPr>
            <p:ph type="subTitle" idx="3"/>
          </p:nvPr>
        </p:nvSpPr>
        <p:spPr>
          <a:xfrm>
            <a:off x="4276406" y="1509650"/>
            <a:ext cx="4147500" cy="4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ubTitle" idx="4"/>
          </p:nvPr>
        </p:nvSpPr>
        <p:spPr>
          <a:xfrm>
            <a:off x="4276401" y="3160550"/>
            <a:ext cx="4147500" cy="4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>
            <a:endParaRPr/>
          </a:p>
        </p:txBody>
      </p:sp>
      <p:sp>
        <p:nvSpPr>
          <p:cNvPr id="105" name="Google Shape;105;p10"/>
          <p:cNvSpPr>
            <a:spLocks noGrp="1"/>
          </p:cNvSpPr>
          <p:nvPr>
            <p:ph type="pic" idx="5"/>
          </p:nvPr>
        </p:nvSpPr>
        <p:spPr>
          <a:xfrm>
            <a:off x="385479" y="1017725"/>
            <a:ext cx="3464400" cy="3402900"/>
          </a:xfrm>
          <a:prstGeom prst="rect">
            <a:avLst/>
          </a:prstGeom>
          <a:noFill/>
          <a:ln>
            <a:noFill/>
          </a:ln>
        </p:spPr>
      </p:sp>
      <p:sp>
        <p:nvSpPr>
          <p:cNvPr id="106" name="Google Shape;106;p10"/>
          <p:cNvSpPr/>
          <p:nvPr/>
        </p:nvSpPr>
        <p:spPr>
          <a:xfrm rot="363383">
            <a:off x="8354775" y="-295547"/>
            <a:ext cx="2003091" cy="2163459"/>
          </a:xfrm>
          <a:custGeom>
            <a:avLst/>
            <a:gdLst/>
            <a:ahLst/>
            <a:cxnLst/>
            <a:rect l="l" t="t" r="r" b="b"/>
            <a:pathLst>
              <a:path w="84961" h="91763" extrusionOk="0">
                <a:moveTo>
                  <a:pt x="65508" y="1"/>
                </a:moveTo>
                <a:cubicBezTo>
                  <a:pt x="58984" y="1"/>
                  <a:pt x="53456" y="5026"/>
                  <a:pt x="49632" y="11426"/>
                </a:cubicBezTo>
                <a:cubicBezTo>
                  <a:pt x="41782" y="23739"/>
                  <a:pt x="24198" y="17475"/>
                  <a:pt x="12799" y="24250"/>
                </a:cubicBezTo>
                <a:cubicBezTo>
                  <a:pt x="6077" y="27638"/>
                  <a:pt x="1" y="35220"/>
                  <a:pt x="2367" y="43097"/>
                </a:cubicBezTo>
                <a:cubicBezTo>
                  <a:pt x="4706" y="50652"/>
                  <a:pt x="12476" y="54820"/>
                  <a:pt x="15003" y="62321"/>
                </a:cubicBezTo>
                <a:cubicBezTo>
                  <a:pt x="18176" y="71570"/>
                  <a:pt x="16025" y="84475"/>
                  <a:pt x="26215" y="89745"/>
                </a:cubicBezTo>
                <a:cubicBezTo>
                  <a:pt x="29188" y="91143"/>
                  <a:pt x="32070" y="91762"/>
                  <a:pt x="34841" y="91762"/>
                </a:cubicBezTo>
                <a:cubicBezTo>
                  <a:pt x="47573" y="91762"/>
                  <a:pt x="57944" y="78677"/>
                  <a:pt x="64016" y="67967"/>
                </a:cubicBezTo>
                <a:cubicBezTo>
                  <a:pt x="71007" y="56944"/>
                  <a:pt x="78131" y="45678"/>
                  <a:pt x="81734" y="33042"/>
                </a:cubicBezTo>
                <a:cubicBezTo>
                  <a:pt x="84960" y="22530"/>
                  <a:pt x="84127" y="8818"/>
                  <a:pt x="73749" y="2634"/>
                </a:cubicBezTo>
                <a:cubicBezTo>
                  <a:pt x="70873" y="801"/>
                  <a:pt x="68111" y="1"/>
                  <a:pt x="6550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0"/>
          <p:cNvSpPr/>
          <p:nvPr/>
        </p:nvSpPr>
        <p:spPr>
          <a:xfrm rot="-2700000">
            <a:off x="8159197" y="325082"/>
            <a:ext cx="1504961" cy="1413536"/>
          </a:xfrm>
          <a:custGeom>
            <a:avLst/>
            <a:gdLst/>
            <a:ahLst/>
            <a:cxnLst/>
            <a:rect l="l" t="t" r="r" b="b"/>
            <a:pathLst>
              <a:path w="60199" h="56542" extrusionOk="0">
                <a:moveTo>
                  <a:pt x="59768" y="0"/>
                </a:moveTo>
                <a:cubicBezTo>
                  <a:pt x="59849" y="6372"/>
                  <a:pt x="57725" y="12717"/>
                  <a:pt x="53853" y="17799"/>
                </a:cubicBezTo>
                <a:cubicBezTo>
                  <a:pt x="49955" y="22880"/>
                  <a:pt x="44443" y="26617"/>
                  <a:pt x="38259" y="28257"/>
                </a:cubicBezTo>
                <a:cubicBezTo>
                  <a:pt x="35382" y="29037"/>
                  <a:pt x="32291" y="29360"/>
                  <a:pt x="29333" y="29709"/>
                </a:cubicBezTo>
                <a:cubicBezTo>
                  <a:pt x="24816" y="30193"/>
                  <a:pt x="20111" y="30704"/>
                  <a:pt x="16025" y="32801"/>
                </a:cubicBezTo>
                <a:cubicBezTo>
                  <a:pt x="12072" y="34764"/>
                  <a:pt x="8523" y="38313"/>
                  <a:pt x="5754" y="43018"/>
                </a:cubicBezTo>
                <a:cubicBezTo>
                  <a:pt x="3281" y="47239"/>
                  <a:pt x="1641" y="51917"/>
                  <a:pt x="0" y="56407"/>
                </a:cubicBezTo>
                <a:lnTo>
                  <a:pt x="377" y="56541"/>
                </a:lnTo>
                <a:cubicBezTo>
                  <a:pt x="1963" y="52078"/>
                  <a:pt x="3603" y="47400"/>
                  <a:pt x="6077" y="43206"/>
                </a:cubicBezTo>
                <a:cubicBezTo>
                  <a:pt x="8792" y="38582"/>
                  <a:pt x="12287" y="35086"/>
                  <a:pt x="16159" y="33124"/>
                </a:cubicBezTo>
                <a:cubicBezTo>
                  <a:pt x="20192" y="31080"/>
                  <a:pt x="24816" y="30569"/>
                  <a:pt x="29333" y="30059"/>
                </a:cubicBezTo>
                <a:cubicBezTo>
                  <a:pt x="32317" y="29736"/>
                  <a:pt x="35409" y="29386"/>
                  <a:pt x="38340" y="28634"/>
                </a:cubicBezTo>
                <a:cubicBezTo>
                  <a:pt x="44604" y="26940"/>
                  <a:pt x="50197" y="23176"/>
                  <a:pt x="54122" y="18041"/>
                </a:cubicBezTo>
                <a:cubicBezTo>
                  <a:pt x="58047" y="12852"/>
                  <a:pt x="60198" y="6480"/>
                  <a:pt x="60144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0"/>
          <p:cNvSpPr/>
          <p:nvPr/>
        </p:nvSpPr>
        <p:spPr>
          <a:xfrm rot="2700000">
            <a:off x="5627119" y="4415222"/>
            <a:ext cx="1504961" cy="1413536"/>
          </a:xfrm>
          <a:custGeom>
            <a:avLst/>
            <a:gdLst/>
            <a:ahLst/>
            <a:cxnLst/>
            <a:rect l="l" t="t" r="r" b="b"/>
            <a:pathLst>
              <a:path w="60199" h="56542" extrusionOk="0">
                <a:moveTo>
                  <a:pt x="59768" y="0"/>
                </a:moveTo>
                <a:cubicBezTo>
                  <a:pt x="59849" y="6372"/>
                  <a:pt x="57725" y="12717"/>
                  <a:pt x="53853" y="17799"/>
                </a:cubicBezTo>
                <a:cubicBezTo>
                  <a:pt x="49955" y="22880"/>
                  <a:pt x="44443" y="26617"/>
                  <a:pt x="38259" y="28257"/>
                </a:cubicBezTo>
                <a:cubicBezTo>
                  <a:pt x="35382" y="29037"/>
                  <a:pt x="32291" y="29360"/>
                  <a:pt x="29333" y="29709"/>
                </a:cubicBezTo>
                <a:cubicBezTo>
                  <a:pt x="24816" y="30193"/>
                  <a:pt x="20111" y="30704"/>
                  <a:pt x="16025" y="32801"/>
                </a:cubicBezTo>
                <a:cubicBezTo>
                  <a:pt x="12072" y="34764"/>
                  <a:pt x="8523" y="38313"/>
                  <a:pt x="5754" y="43018"/>
                </a:cubicBezTo>
                <a:cubicBezTo>
                  <a:pt x="3281" y="47239"/>
                  <a:pt x="1641" y="51917"/>
                  <a:pt x="0" y="56407"/>
                </a:cubicBezTo>
                <a:lnTo>
                  <a:pt x="377" y="56541"/>
                </a:lnTo>
                <a:cubicBezTo>
                  <a:pt x="1963" y="52078"/>
                  <a:pt x="3603" y="47400"/>
                  <a:pt x="6077" y="43206"/>
                </a:cubicBezTo>
                <a:cubicBezTo>
                  <a:pt x="8792" y="38582"/>
                  <a:pt x="12287" y="35086"/>
                  <a:pt x="16159" y="33124"/>
                </a:cubicBezTo>
                <a:cubicBezTo>
                  <a:pt x="20192" y="31080"/>
                  <a:pt x="24816" y="30569"/>
                  <a:pt x="29333" y="30059"/>
                </a:cubicBezTo>
                <a:cubicBezTo>
                  <a:pt x="32317" y="29736"/>
                  <a:pt x="35409" y="29386"/>
                  <a:pt x="38340" y="28634"/>
                </a:cubicBezTo>
                <a:cubicBezTo>
                  <a:pt x="44604" y="26940"/>
                  <a:pt x="50197" y="23176"/>
                  <a:pt x="54122" y="18041"/>
                </a:cubicBezTo>
                <a:cubicBezTo>
                  <a:pt x="58047" y="12852"/>
                  <a:pt x="60198" y="6480"/>
                  <a:pt x="60144" y="0"/>
                </a:cubicBezTo>
                <a:close/>
              </a:path>
            </a:pathLst>
          </a:cu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"/>
              <a:buNone/>
              <a:defRPr sz="35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●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○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■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●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○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■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●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○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■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5"/>
          <p:cNvSpPr txBox="1">
            <a:spLocks noGrp="1"/>
          </p:cNvSpPr>
          <p:nvPr>
            <p:ph type="ctrTitle"/>
          </p:nvPr>
        </p:nvSpPr>
        <p:spPr>
          <a:xfrm>
            <a:off x="1242475" y="1758300"/>
            <a:ext cx="7188300" cy="124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500" b="1">
                <a:latin typeface="Courier New"/>
                <a:ea typeface="Courier New"/>
                <a:cs typeface="Courier New"/>
                <a:sym typeface="Courier New"/>
              </a:rPr>
              <a:t>Детский опыт восприятия различий в условиях поликультурных классов российской начальной школы</a:t>
            </a:r>
            <a:endParaRPr sz="3500"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5" name="Google Shape;215;p25"/>
          <p:cNvSpPr txBox="1">
            <a:spLocks noGrp="1"/>
          </p:cNvSpPr>
          <p:nvPr>
            <p:ph type="subTitle" idx="1"/>
          </p:nvPr>
        </p:nvSpPr>
        <p:spPr>
          <a:xfrm>
            <a:off x="1324700" y="2960925"/>
            <a:ext cx="7106100" cy="48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Courier New"/>
                <a:ea typeface="Courier New"/>
                <a:cs typeface="Courier New"/>
                <a:sym typeface="Courier New"/>
              </a:rPr>
              <a:t>Подготовила Анюточкина Маргарита, 2-23-41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Courier New"/>
                <a:ea typeface="Courier New"/>
                <a:cs typeface="Courier New"/>
                <a:sym typeface="Courier New"/>
              </a:rPr>
              <a:t>Научный руководитель: Осьминина Е.А.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4"/>
          <p:cNvSpPr txBox="1">
            <a:spLocks noGrp="1"/>
          </p:cNvSpPr>
          <p:nvPr>
            <p:ph type="body" idx="1"/>
          </p:nvPr>
        </p:nvSpPr>
        <p:spPr>
          <a:xfrm>
            <a:off x="720000" y="1260300"/>
            <a:ext cx="7704000" cy="262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ru" sz="1900" b="1">
                <a:solidFill>
                  <a:srgbClr val="202122"/>
                </a:solidFill>
                <a:latin typeface="Courier New"/>
                <a:ea typeface="Courier New"/>
                <a:cs typeface="Courier New"/>
                <a:sym typeface="Courier New"/>
              </a:rPr>
              <a:t>“от отрицания к защите”</a:t>
            </a:r>
            <a:r>
              <a:rPr lang="ru" sz="1900">
                <a:solidFill>
                  <a:srgbClr val="202122"/>
                </a:solidFill>
                <a:latin typeface="Courier New"/>
                <a:ea typeface="Courier New"/>
                <a:cs typeface="Courier New"/>
                <a:sym typeface="Courier New"/>
              </a:rPr>
              <a:t> -&gt; уроки, посвященные мировым культурам</a:t>
            </a:r>
            <a:endParaRPr sz="1900">
              <a:solidFill>
                <a:srgbClr val="20212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just" rtl="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1900">
              <a:solidFill>
                <a:srgbClr val="20212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just" rtl="0">
              <a:lnSpc>
                <a:spcPct val="15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ru" sz="19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“от защиты к минимизации”</a:t>
            </a:r>
            <a:r>
              <a:rPr lang="ru" sz="19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-&gt; занятия, направленные на выявление сходств и различий культур; проведение параллелей</a:t>
            </a:r>
            <a:endParaRPr sz="1900">
              <a:solidFill>
                <a:srgbClr val="20212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5"/>
          <p:cNvSpPr txBox="1">
            <a:spLocks noGrp="1"/>
          </p:cNvSpPr>
          <p:nvPr>
            <p:ph type="body" idx="1"/>
          </p:nvPr>
        </p:nvSpPr>
        <p:spPr>
          <a:xfrm>
            <a:off x="720000" y="1085900"/>
            <a:ext cx="7704000" cy="244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Для всех учеников </a:t>
            </a:r>
            <a:r>
              <a:rPr lang="ru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рефлексия национальной идентичности способствует созданию инклюзивной среды</a:t>
            </a:r>
            <a:r>
              <a:rPr lang="ru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где каждый чувствует себя частью общности, и признанию ценности культурного разнообразия. Таким образом, рефлексия национальной идентичности способствует формированию учеников как толерантных и компетентных членов мультикультурного общества.</a:t>
            </a:r>
            <a:endParaRPr sz="2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None/>
            </a:pPr>
            <a:endParaRPr sz="3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6"/>
          <p:cNvSpPr txBox="1">
            <a:spLocks noGrp="1"/>
          </p:cNvSpPr>
          <p:nvPr>
            <p:ph type="body" idx="1"/>
          </p:nvPr>
        </p:nvSpPr>
        <p:spPr>
          <a:xfrm>
            <a:off x="720000" y="291350"/>
            <a:ext cx="7704000" cy="425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Младшие школьники чрезвычайно сильно подвержены стороннему влиянию не только в поведенческих аспектах, но и в аспектах идентичности и самоопределения. </a:t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Недружелюбная и нетолерантная обстановка в мультикультурном классе может способствовать не только </a:t>
            </a:r>
            <a:r>
              <a:rPr lang="ru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отчуждению</a:t>
            </a:r>
            <a:r>
              <a:rPr lang="ru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ребенка, относящегося к культурному меньшинству, но и возыметь противоположный эффект в виде неосознанного </a:t>
            </a:r>
            <a:r>
              <a:rPr lang="ru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отдаления ребенка от собственной культуры</a:t>
            </a:r>
            <a:r>
              <a:rPr lang="ru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latin typeface="Courier New"/>
                <a:ea typeface="Courier New"/>
                <a:cs typeface="Courier New"/>
                <a:sym typeface="Courier New"/>
              </a:rPr>
              <a:t>Практический опыт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26" name="Google Shape;226;p27"/>
          <p:cNvSpPr txBox="1">
            <a:spLocks noGrp="1"/>
          </p:cNvSpPr>
          <p:nvPr>
            <p:ph type="body" idx="1"/>
          </p:nvPr>
        </p:nvSpPr>
        <p:spPr>
          <a:xfrm>
            <a:off x="718400" y="1278025"/>
            <a:ext cx="7704000" cy="333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Courier New"/>
                <a:ea typeface="Courier New"/>
                <a:cs typeface="Courier New"/>
                <a:sym typeface="Courier New"/>
              </a:rPr>
              <a:t>В рамках классных часов, направленных на установление дружественной толерантной обстановки в поликультурных классах, ученики ознакомились с детскими версиями Библии и Корана и культурами друг друга.</a:t>
            </a:r>
            <a:endParaRPr sz="2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Courier New"/>
                <a:ea typeface="Courier New"/>
                <a:cs typeface="Courier New"/>
                <a:sym typeface="Courier New"/>
              </a:rPr>
              <a:t>Провели анализ текстов.</a:t>
            </a:r>
            <a:endParaRPr sz="17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8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latin typeface="Courier New"/>
                <a:ea typeface="Courier New"/>
                <a:cs typeface="Courier New"/>
                <a:sym typeface="Courier New"/>
              </a:rPr>
              <a:t>Практический опыт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232" name="Google Shape;232;p28"/>
          <p:cNvPicPr preferRelativeResize="0"/>
          <p:nvPr/>
        </p:nvPicPr>
        <p:blipFill rotWithShape="1">
          <a:blip r:embed="rId3">
            <a:alphaModFix/>
          </a:blip>
          <a:srcRect t="12968" b="22735"/>
          <a:stretch/>
        </p:blipFill>
        <p:spPr>
          <a:xfrm>
            <a:off x="720000" y="1170125"/>
            <a:ext cx="2852500" cy="3948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67550" y="1170113"/>
            <a:ext cx="4456446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latin typeface="Courier New"/>
                <a:ea typeface="Courier New"/>
                <a:cs typeface="Courier New"/>
                <a:sym typeface="Courier New"/>
              </a:rPr>
              <a:t>Неполная ассимиляция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9" name="Google Shape;239;p29"/>
          <p:cNvSpPr txBox="1">
            <a:spLocks noGrp="1"/>
          </p:cNvSpPr>
          <p:nvPr>
            <p:ph type="body" idx="1"/>
          </p:nvPr>
        </p:nvSpPr>
        <p:spPr>
          <a:xfrm>
            <a:off x="720000" y="1103950"/>
            <a:ext cx="7704000" cy="333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Дети усваивают чужую культуру, при этом </a:t>
            </a:r>
            <a:r>
              <a:rPr lang="ru" sz="17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воспринимая собственную как менее важную</a:t>
            </a:r>
            <a:r>
              <a:rPr lang="ru" sz="17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ассоциируя ее с источником конфликта с другими детьми.</a:t>
            </a:r>
            <a:endParaRPr sz="17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Является крайне неэффективной стратегией поведения, поскольку она является не решением проблемы, а лишь </a:t>
            </a:r>
            <a:r>
              <a:rPr lang="ru" sz="17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устранением симптомов</a:t>
            </a:r>
            <a:r>
              <a:rPr lang="ru" sz="17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которое, к тому же, </a:t>
            </a:r>
            <a:r>
              <a:rPr lang="ru" sz="17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не дает ученику гарантии</a:t>
            </a:r>
            <a:r>
              <a:rPr lang="ru" sz="17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комфортного сосуществования с одноклассниками.</a:t>
            </a:r>
            <a:endParaRPr sz="17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0"/>
          <p:cNvSpPr txBox="1">
            <a:spLocks noGrp="1"/>
          </p:cNvSpPr>
          <p:nvPr>
            <p:ph type="body" idx="1"/>
          </p:nvPr>
        </p:nvSpPr>
        <p:spPr>
          <a:xfrm>
            <a:off x="720000" y="1294100"/>
            <a:ext cx="7704000" cy="203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Ассимиляция ребенка возможна лишь только в том случае, если данной стратегии адаптации придерживается семья ученика или же в случае если ребенок проживает в приемной семье, относящейся к другой культуре, или в школе-интернате.</a:t>
            </a:r>
            <a:endParaRPr sz="20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1"/>
          <p:cNvSpPr txBox="1">
            <a:spLocks noGrp="1"/>
          </p:cNvSpPr>
          <p:nvPr>
            <p:ph type="body" idx="1"/>
          </p:nvPr>
        </p:nvSpPr>
        <p:spPr>
          <a:xfrm>
            <a:off x="720000" y="1306725"/>
            <a:ext cx="7704000" cy="21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В мультикультурной среде дети сталкиваются с разнообразием культурных элементов и традиций.</a:t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Дети могут формировать</a:t>
            </a:r>
            <a:r>
              <a:rPr lang="ru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уникальную культурную самоидентификацию</a:t>
            </a:r>
            <a:r>
              <a:rPr lang="ru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которая иногда может отличаться от культурных стереотипов и ожиданий окружающих.</a:t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500"/>
              </a:spcBef>
              <a:spcAft>
                <a:spcPts val="1500"/>
              </a:spcAft>
              <a:buNone/>
            </a:pP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 b="1">
                <a:latin typeface="Courier New"/>
                <a:ea typeface="Courier New"/>
                <a:cs typeface="Courier New"/>
                <a:sym typeface="Courier New"/>
              </a:rPr>
              <a:t>Эволюционные стратегии М.Беннета</a:t>
            </a:r>
            <a:endParaRPr sz="3000"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55" name="Google Shape;255;p32"/>
          <p:cNvSpPr txBox="1">
            <a:spLocks noGrp="1"/>
          </p:cNvSpPr>
          <p:nvPr>
            <p:ph type="subTitle" idx="1"/>
          </p:nvPr>
        </p:nvSpPr>
        <p:spPr>
          <a:xfrm>
            <a:off x="4857000" y="1169025"/>
            <a:ext cx="4098300" cy="339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 u="sng">
                <a:latin typeface="Courier New"/>
                <a:ea typeface="Courier New"/>
                <a:cs typeface="Courier New"/>
                <a:sym typeface="Courier New"/>
              </a:rPr>
              <a:t>Этнорелятивистские</a:t>
            </a:r>
            <a:endParaRPr sz="2000" b="1" u="sng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30200" algn="l" rtl="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rgbClr val="202122"/>
              </a:buClr>
              <a:buSzPts val="1600"/>
              <a:buFont typeface="Courier New"/>
              <a:buChar char="●"/>
            </a:pPr>
            <a:r>
              <a:rPr lang="ru" sz="1600" b="1">
                <a:solidFill>
                  <a:srgbClr val="202122"/>
                </a:solidFill>
                <a:latin typeface="Courier New"/>
                <a:ea typeface="Courier New"/>
                <a:cs typeface="Courier New"/>
                <a:sym typeface="Courier New"/>
              </a:rPr>
              <a:t>От минимизации к принятию</a:t>
            </a:r>
            <a:r>
              <a:rPr lang="ru" sz="1600">
                <a:solidFill>
                  <a:srgbClr val="202122"/>
                </a:solidFill>
                <a:latin typeface="Courier New"/>
                <a:ea typeface="Courier New"/>
                <a:cs typeface="Courier New"/>
                <a:sym typeface="Courier New"/>
              </a:rPr>
              <a:t>: понимание важности культурных различий.</a:t>
            </a:r>
            <a:endParaRPr sz="1600" b="1">
              <a:solidFill>
                <a:srgbClr val="20212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600"/>
              <a:buFont typeface="Courier New"/>
              <a:buChar char="●"/>
            </a:pPr>
            <a:r>
              <a:rPr lang="ru" sz="1600" b="1">
                <a:solidFill>
                  <a:srgbClr val="202122"/>
                </a:solidFill>
                <a:latin typeface="Courier New"/>
                <a:ea typeface="Courier New"/>
                <a:cs typeface="Courier New"/>
                <a:sym typeface="Courier New"/>
              </a:rPr>
              <a:t>От принятия к адаптации</a:t>
            </a:r>
            <a:r>
              <a:rPr lang="ru" sz="1600">
                <a:solidFill>
                  <a:srgbClr val="202122"/>
                </a:solidFill>
                <a:latin typeface="Courier New"/>
                <a:ea typeface="Courier New"/>
                <a:cs typeface="Courier New"/>
                <a:sym typeface="Courier New"/>
              </a:rPr>
              <a:t>: исследование и изучение других культур.</a:t>
            </a:r>
            <a:endParaRPr sz="1600">
              <a:solidFill>
                <a:srgbClr val="20212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600"/>
              <a:buFont typeface="Courier New"/>
              <a:buChar char="●"/>
            </a:pPr>
            <a:r>
              <a:rPr lang="ru" sz="1600" b="1">
                <a:solidFill>
                  <a:srgbClr val="202122"/>
                </a:solidFill>
                <a:latin typeface="Courier New"/>
                <a:ea typeface="Courier New"/>
                <a:cs typeface="Courier New"/>
                <a:sym typeface="Courier New"/>
              </a:rPr>
              <a:t>От адаптации к интеграции</a:t>
            </a:r>
            <a:r>
              <a:rPr lang="ru" sz="1600">
                <a:solidFill>
                  <a:srgbClr val="202122"/>
                </a:solidFill>
                <a:latin typeface="Courier New"/>
                <a:ea typeface="Courier New"/>
                <a:cs typeface="Courier New"/>
                <a:sym typeface="Courier New"/>
              </a:rPr>
              <a:t>: развитие эмпатии по отношению к другой культуре.</a:t>
            </a:r>
            <a:endParaRPr sz="1600">
              <a:solidFill>
                <a:srgbClr val="20212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ctr" rtl="0">
              <a:spcBef>
                <a:spcPts val="1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32"/>
          <p:cNvSpPr txBox="1">
            <a:spLocks noGrp="1"/>
          </p:cNvSpPr>
          <p:nvPr>
            <p:ph type="subTitle" idx="2"/>
          </p:nvPr>
        </p:nvSpPr>
        <p:spPr>
          <a:xfrm>
            <a:off x="484200" y="1169025"/>
            <a:ext cx="4239000" cy="344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 u="sng">
                <a:latin typeface="Courier New"/>
                <a:ea typeface="Courier New"/>
                <a:cs typeface="Courier New"/>
                <a:sym typeface="Courier New"/>
              </a:rPr>
              <a:t>Этноцентристские</a:t>
            </a:r>
            <a:endParaRPr sz="2000" b="1" u="sng">
              <a:latin typeface="Courier New"/>
              <a:ea typeface="Courier New"/>
              <a:cs typeface="Courier New"/>
              <a:sym typeface="Courier New"/>
            </a:endParaRPr>
          </a:p>
          <a:p>
            <a:pPr marL="685800" lvl="0" indent="-330200" algn="l" rtl="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rgbClr val="202122"/>
              </a:buClr>
              <a:buSzPts val="1600"/>
              <a:buFont typeface="Courier New"/>
              <a:buChar char="●"/>
            </a:pPr>
            <a:r>
              <a:rPr lang="ru" sz="1600" b="1">
                <a:solidFill>
                  <a:srgbClr val="202122"/>
                </a:solidFill>
                <a:latin typeface="Courier New"/>
                <a:ea typeface="Courier New"/>
                <a:cs typeface="Courier New"/>
                <a:sym typeface="Courier New"/>
              </a:rPr>
              <a:t>От отрицания к защите</a:t>
            </a:r>
            <a:r>
              <a:rPr lang="ru" sz="1600">
                <a:solidFill>
                  <a:srgbClr val="202122"/>
                </a:solidFill>
                <a:latin typeface="Courier New"/>
                <a:ea typeface="Courier New"/>
                <a:cs typeface="Courier New"/>
                <a:sym typeface="Courier New"/>
              </a:rPr>
              <a:t>: осознание существования культурных различий.</a:t>
            </a:r>
            <a:endParaRPr sz="1600">
              <a:solidFill>
                <a:srgbClr val="20212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6858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600"/>
              <a:buFont typeface="Courier New"/>
              <a:buChar char="●"/>
            </a:pPr>
            <a:r>
              <a:rPr lang="ru" sz="1600" b="1">
                <a:solidFill>
                  <a:srgbClr val="202122"/>
                </a:solidFill>
                <a:latin typeface="Courier New"/>
                <a:ea typeface="Courier New"/>
                <a:cs typeface="Courier New"/>
                <a:sym typeface="Courier New"/>
              </a:rPr>
              <a:t>От защиты к минимизации</a:t>
            </a:r>
            <a:r>
              <a:rPr lang="ru" sz="1600">
                <a:solidFill>
                  <a:srgbClr val="202122"/>
                </a:solidFill>
                <a:latin typeface="Courier New"/>
                <a:ea typeface="Courier New"/>
                <a:cs typeface="Courier New"/>
                <a:sym typeface="Courier New"/>
              </a:rPr>
              <a:t>: деполяризация негативных суждений, осознание сходства культур.</a:t>
            </a:r>
            <a:endParaRPr sz="1600">
              <a:solidFill>
                <a:srgbClr val="20212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ctr" rtl="0">
              <a:spcBef>
                <a:spcPts val="1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3"/>
          <p:cNvSpPr txBox="1">
            <a:spLocks noGrp="1"/>
          </p:cNvSpPr>
          <p:nvPr>
            <p:ph type="subTitle" idx="1"/>
          </p:nvPr>
        </p:nvSpPr>
        <p:spPr>
          <a:xfrm>
            <a:off x="862500" y="1579350"/>
            <a:ext cx="7419000" cy="19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ru" sz="2000">
                <a:solidFill>
                  <a:srgbClr val="202122"/>
                </a:solidFill>
                <a:latin typeface="Courier New"/>
                <a:ea typeface="Courier New"/>
                <a:cs typeface="Courier New"/>
                <a:sym typeface="Courier New"/>
              </a:rPr>
              <a:t>Для школьников младшего возраста, как правило, характерна </a:t>
            </a:r>
            <a:r>
              <a:rPr lang="ru" sz="2000" b="1">
                <a:solidFill>
                  <a:srgbClr val="202122"/>
                </a:solidFill>
                <a:latin typeface="Courier New"/>
                <a:ea typeface="Courier New"/>
                <a:cs typeface="Courier New"/>
                <a:sym typeface="Courier New"/>
              </a:rPr>
              <a:t>низкая осведомленность</a:t>
            </a:r>
            <a:r>
              <a:rPr lang="ru" sz="2000">
                <a:solidFill>
                  <a:srgbClr val="202122"/>
                </a:solidFill>
                <a:latin typeface="Courier New"/>
                <a:ea typeface="Courier New"/>
                <a:cs typeface="Courier New"/>
                <a:sym typeface="Courier New"/>
              </a:rPr>
              <a:t> о культурных различиях, в связи с чем наиболее корректным представляется концентрировать внимание именно на </a:t>
            </a:r>
            <a:r>
              <a:rPr lang="ru" sz="2000" b="1">
                <a:solidFill>
                  <a:srgbClr val="202122"/>
                </a:solidFill>
                <a:latin typeface="Courier New"/>
                <a:ea typeface="Courier New"/>
                <a:cs typeface="Courier New"/>
                <a:sym typeface="Courier New"/>
              </a:rPr>
              <a:t>этноцентристских</a:t>
            </a:r>
            <a:r>
              <a:rPr lang="ru" sz="2000">
                <a:solidFill>
                  <a:srgbClr val="202122"/>
                </a:solidFill>
                <a:latin typeface="Courier New"/>
                <a:ea typeface="Courier New"/>
                <a:cs typeface="Courier New"/>
                <a:sym typeface="Courier New"/>
              </a:rPr>
              <a:t> этапах.</a:t>
            </a:r>
            <a:endParaRPr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arly Childhood Education Center by Slidesgo">
  <a:themeElements>
    <a:clrScheme name="Simple Light">
      <a:dk1>
        <a:srgbClr val="4D3838"/>
      </a:dk1>
      <a:lt1>
        <a:srgbClr val="F7F1E7"/>
      </a:lt1>
      <a:dk2>
        <a:srgbClr val="CAD7CE"/>
      </a:dk2>
      <a:lt2>
        <a:srgbClr val="F0CFC0"/>
      </a:lt2>
      <a:accent1>
        <a:srgbClr val="D0AD7A"/>
      </a:accent1>
      <a:accent2>
        <a:srgbClr val="B6D7A8"/>
      </a:accent2>
      <a:accent3>
        <a:srgbClr val="EEC78B"/>
      </a:accent3>
      <a:accent4>
        <a:srgbClr val="A9B28B"/>
      </a:accent4>
      <a:accent5>
        <a:srgbClr val="DF5E5E"/>
      </a:accent5>
      <a:accent6>
        <a:srgbClr val="FFFFFF"/>
      </a:accent6>
      <a:hlink>
        <a:srgbClr val="33333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398</Words>
  <Application>Microsoft Office PowerPoint</Application>
  <PresentationFormat>Экран (16:9)</PresentationFormat>
  <Paragraphs>31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Poppins</vt:lpstr>
      <vt:lpstr>DM Sans Medium</vt:lpstr>
      <vt:lpstr>Poppins Medium</vt:lpstr>
      <vt:lpstr>Courier New</vt:lpstr>
      <vt:lpstr>Montserrat</vt:lpstr>
      <vt:lpstr>Bebas Neue</vt:lpstr>
      <vt:lpstr>Times New Roman</vt:lpstr>
      <vt:lpstr>Arial</vt:lpstr>
      <vt:lpstr>Early Childhood Education Center by Slidesgo</vt:lpstr>
      <vt:lpstr>Детский опыт восприятия различий в условиях поликультурных классов российской начальной школы</vt:lpstr>
      <vt:lpstr>Презентация PowerPoint</vt:lpstr>
      <vt:lpstr>Практический опыт</vt:lpstr>
      <vt:lpstr>Практический опыт</vt:lpstr>
      <vt:lpstr>Неполная ассимиляция</vt:lpstr>
      <vt:lpstr>Презентация PowerPoint</vt:lpstr>
      <vt:lpstr>Презентация PowerPoint</vt:lpstr>
      <vt:lpstr>Эволюционные стратегии М.Беннета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Детский опыт восприятия различий в условиях поликультурных классов российской начальной школы</dc:title>
  <cp:lastModifiedBy>рахманов тимур</cp:lastModifiedBy>
  <cp:revision>1</cp:revision>
  <dcterms:modified xsi:type="dcterms:W3CDTF">2024-04-16T05:25:26Z</dcterms:modified>
</cp:coreProperties>
</file>