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62" r:id="rId4"/>
    <p:sldId id="269" r:id="rId5"/>
    <p:sldId id="263" r:id="rId6"/>
    <p:sldId id="278" r:id="rId7"/>
    <p:sldId id="274" r:id="rId8"/>
    <p:sldId id="264" r:id="rId9"/>
    <p:sldId id="265" r:id="rId10"/>
    <p:sldId id="266" r:id="rId11"/>
    <p:sldId id="280" r:id="rId12"/>
    <p:sldId id="281" r:id="rId13"/>
    <p:sldId id="273" r:id="rId14"/>
    <p:sldId id="275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4FB7"/>
    <a:srgbClr val="8F96D5"/>
    <a:srgbClr val="6D67C1"/>
    <a:srgbClr val="2D2965"/>
    <a:srgbClr val="CFCD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E722-03E0-4EBA-B9B5-3969B89C03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iki.ru/wp-content/uploads/2019/02/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iki.ru/wp-content/uploads/2019/02/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972909931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3" cy="6572296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  <a:ln w="57150"/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357158" y="500042"/>
            <a:ext cx="8501122" cy="1000132"/>
          </a:xfrm>
          <a:prstGeom prst="ribbon">
            <a:avLst>
              <a:gd name="adj1" fmla="val 16667"/>
              <a:gd name="adj2" fmla="val 71000"/>
            </a:avLst>
          </a:prstGeom>
          <a:blipFill>
            <a:blip r:embed="rId3" cstate="print"/>
            <a:tile tx="0" ty="0" sx="100000" sy="100000" flip="none" algn="tl"/>
          </a:blipFill>
          <a:ln w="28575">
            <a:solidFill>
              <a:srgbClr val="8F96D5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14488"/>
            <a:ext cx="64008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27 марта 2024 г.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642918"/>
            <a:ext cx="6072230" cy="857256"/>
          </a:xfrm>
          <a:effectLst>
            <a:innerShdw blurRad="114300">
              <a:prstClr val="black"/>
            </a:inn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 smtClean="0">
                <a:ln w="11430"/>
                <a:solidFill>
                  <a:srgbClr val="564FB7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«Шахматы»</a:t>
            </a:r>
            <a:endParaRPr lang="ru-RU" sz="4000" b="1" spc="150" dirty="0">
              <a:ln w="11430"/>
              <a:solidFill>
                <a:srgbClr val="564FB7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принципы в дебюте</a:t>
            </a:r>
            <a:endParaRPr lang="ru-RU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5122" name="Picture 2" descr="C:\Users\Admin\Downloads\Дебют\РАСПЕЧТАТЬ к уроку\рокиров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6169516" cy="380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принципы в дебюте</a:t>
            </a:r>
            <a:endParaRPr lang="ru-RU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Рисунок 8" descr="Центральные поля на шахматной доске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268760"/>
            <a:ext cx="4608512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принципы в дебюте</a:t>
            </a:r>
            <a:endParaRPr lang="ru-RU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12" name="Рисунок 11" descr="Конь на краю доски и в центре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12776"/>
            <a:ext cx="36724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1026" name="Picture 2" descr="C:\Users\Admin\Downloads\Дебют\РАСПЕЧТАТЬ к уроку\дебют принцип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836118" cy="418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“  </a:t>
            </a:r>
            <a:r>
              <a:rPr lang="ru-RU" sz="3600" i="1" dirty="0" smtClean="0"/>
              <a:t>Шахматы - это не просто спорт.  Они делают  человека мудрее и дальновиднее, помогают объективно оценивать сложившуюся ситуацию, просчитывать поступки на несколько ходов вперёд ”.                    </a:t>
            </a:r>
          </a:p>
          <a:p>
            <a:pPr>
              <a:buNone/>
            </a:pPr>
            <a:r>
              <a:rPr lang="ru-RU" i="1" dirty="0" smtClean="0"/>
              <a:t>                                                 Владимир Путин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</a:t>
            </a:r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7403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26626" name="Picture 2" descr="C:\Users\Admin\Downloads\1667510182_50-sportishka-com-p-shakhmati-peshka-instagram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620688"/>
            <a:ext cx="7429552" cy="576064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Шахматный термин</a:t>
            </a:r>
            <a:br>
              <a:rPr lang="ru-RU" sz="36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2" name="Picture 2" descr="C:\Users\Admin\Downloads\загружено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624736" cy="343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Тема занятия:</a:t>
            </a:r>
            <a:endParaRPr lang="ru-RU" sz="32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2050" name="Picture 2" descr="C:\Users\Admin\Downloads\Дебют\РАСПЕЧТАТЬ к уроку\дебютные принцип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408712" cy="2628900"/>
          </a:xfrm>
          <a:prstGeom prst="rect">
            <a:avLst/>
          </a:prstGeom>
          <a:noFill/>
        </p:spPr>
      </p:pic>
      <p:pic>
        <p:nvPicPr>
          <p:cNvPr id="11265" name="Picture 1" descr="C:\Users\Admin\Downloads\Political-Risk-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57092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 начинать шахматную партию</a:t>
            </a:r>
            <a:endParaRPr lang="ru-RU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rgbClr val="663300"/>
                </a:solidFill>
              </a:rPr>
              <a:t>     В шахматном  королевстве  есть свои чудеса, свои секреты. Как в любой стране,  здесь бывает утро, день, вечер. Наше утро называется французским словом </a:t>
            </a:r>
            <a:r>
              <a:rPr lang="ru-RU" sz="2000" b="1" dirty="0" smtClean="0">
                <a:solidFill>
                  <a:srgbClr val="663300"/>
                </a:solidFill>
              </a:rPr>
              <a:t>«дебют» - это начало  шахматной партии</a:t>
            </a:r>
            <a:r>
              <a:rPr lang="ru-RU" sz="2000" dirty="0" smtClean="0">
                <a:solidFill>
                  <a:srgbClr val="663300"/>
                </a:solidFill>
              </a:rPr>
              <a:t>. Потом наступает день, или, как скажут немцы, миттельшпиль «середина игры». Ну а как стемнеет, наступит вечер </a:t>
            </a:r>
            <a:r>
              <a:rPr lang="ru-RU" sz="2000" b="1" dirty="0" smtClean="0">
                <a:solidFill>
                  <a:srgbClr val="663300"/>
                </a:solidFill>
              </a:rPr>
              <a:t>- эндшпиль, что означает «конец игры».</a:t>
            </a:r>
          </a:p>
          <a:p>
            <a:endParaRPr lang="ru-RU" dirty="0">
              <a:solidFill>
                <a:srgbClr val="2D2965"/>
              </a:solidFill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6964877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 начинать шахматную партию</a:t>
            </a:r>
            <a:endParaRPr lang="ru-RU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4167199" cy="417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716016" y="1772816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663300"/>
              </a:solidFill>
            </a:endParaRPr>
          </a:p>
          <a:p>
            <a:pPr algn="just"/>
            <a:r>
              <a:rPr lang="ru-RU" dirty="0" smtClean="0">
                <a:solidFill>
                  <a:srgbClr val="663300"/>
                </a:solidFill>
              </a:rPr>
              <a:t>Помни! </a:t>
            </a:r>
            <a:r>
              <a:rPr lang="ru-RU" b="1" dirty="0" smtClean="0">
                <a:solidFill>
                  <a:srgbClr val="663300"/>
                </a:solidFill>
              </a:rPr>
              <a:t>Фигуры надо доставать аккуратно и ставить, а не высыпать на стол!</a:t>
            </a:r>
            <a:r>
              <a:rPr lang="ru-RU" dirty="0" smtClean="0">
                <a:solidFill>
                  <a:srgbClr val="663300"/>
                </a:solidFill>
              </a:rPr>
              <a:t> Иначе они все быстро сломаются или потеряются.</a:t>
            </a:r>
          </a:p>
          <a:p>
            <a:pPr algn="just"/>
            <a:endParaRPr lang="ru-RU" dirty="0" smtClean="0">
              <a:solidFill>
                <a:srgbClr val="663300"/>
              </a:solidFill>
            </a:endParaRPr>
          </a:p>
          <a:p>
            <a:pPr algn="just"/>
            <a:endParaRPr lang="ru-RU" dirty="0" smtClean="0">
              <a:solidFill>
                <a:srgbClr val="663300"/>
              </a:solidFill>
            </a:endParaRPr>
          </a:p>
          <a:p>
            <a:pPr algn="just"/>
            <a:endParaRPr lang="ru-RU" dirty="0" smtClean="0">
              <a:solidFill>
                <a:srgbClr val="663300"/>
              </a:solidFill>
            </a:endParaRPr>
          </a:p>
          <a:p>
            <a:pPr algn="just"/>
            <a:endParaRPr lang="ru-RU" dirty="0" smtClean="0">
              <a:solidFill>
                <a:srgbClr val="663300"/>
              </a:solidFill>
            </a:endParaRPr>
          </a:p>
          <a:p>
            <a:pPr algn="just"/>
            <a:endParaRPr lang="ru-RU" dirty="0" smtClean="0">
              <a:solidFill>
                <a:srgbClr val="663300"/>
              </a:solidFill>
            </a:endParaRPr>
          </a:p>
          <a:p>
            <a:pPr algn="just"/>
            <a:r>
              <a:rPr lang="ru-RU" dirty="0" smtClean="0">
                <a:solidFill>
                  <a:srgbClr val="663300"/>
                </a:solidFill>
              </a:rPr>
              <a:t> 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4267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47664" y="1412776"/>
            <a:ext cx="5263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Давай подготовим шахматную доску к бою.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1556792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Дебют</a:t>
            </a:r>
            <a:r>
              <a:rPr lang="ru-RU" sz="2400" dirty="0" smtClean="0">
                <a:latin typeface="Bookman Old Style" pitchFamily="18" charset="0"/>
              </a:rPr>
              <a:t> - это начальная стадия шахматной партии. 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Основная </a:t>
            </a:r>
            <a:r>
              <a:rPr lang="ru-RU" sz="2400" b="1" dirty="0" smtClean="0">
                <a:latin typeface="Bookman Old Style" pitchFamily="18" charset="0"/>
              </a:rPr>
              <a:t>задача</a:t>
            </a:r>
            <a:r>
              <a:rPr lang="ru-RU" sz="2400" dirty="0" smtClean="0">
                <a:latin typeface="Bookman Old Style" pitchFamily="18" charset="0"/>
              </a:rPr>
              <a:t> дебюта, вывести свои фигуры на самые выгодные позиции и помещать развитию фигур противники.</a:t>
            </a:r>
          </a:p>
          <a:p>
            <a:endParaRPr lang="ru-RU" sz="2400" dirty="0" smtClean="0">
              <a:latin typeface="Bookman Old Style" pitchFamily="18" charset="0"/>
            </a:endParaRPr>
          </a:p>
        </p:txBody>
      </p:sp>
      <p:pic>
        <p:nvPicPr>
          <p:cNvPr id="3" name="Рисунок 2" descr="shachmat_cpr_2_17_01.jpg"/>
          <p:cNvPicPr>
            <a:picLocks noChangeAspect="1"/>
          </p:cNvPicPr>
          <p:nvPr/>
        </p:nvPicPr>
        <p:blipFill>
          <a:blip r:embed="rId2" cstate="print"/>
          <a:srcRect l="59022" r="4195"/>
          <a:stretch>
            <a:fillRect/>
          </a:stretch>
        </p:blipFill>
        <p:spPr>
          <a:xfrm>
            <a:off x="0" y="0"/>
            <a:ext cx="3786182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принципы в дебюте</a:t>
            </a:r>
            <a:endParaRPr lang="ru-RU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556792"/>
            <a:ext cx="8378451" cy="402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98417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 начинать шахматную партию</a:t>
            </a:r>
            <a:r>
              <a:rPr lang="ru-RU" sz="36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3074" name="Picture 2" descr="C:\Users\Admin\Downloads\Дебют\РАСПЕЧТАТЬ к уроку\пешечный заб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7241513" cy="275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5716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принципы в дебюте</a:t>
            </a:r>
            <a:endParaRPr lang="ru-RU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4098" name="Picture 2" descr="C:\Users\Admin\Downloads\Дебют\РАСПЕЧТАТЬ к уроку\дебю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246940" cy="457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хматы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 6</Template>
  <TotalTime>47</TotalTime>
  <Words>139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Шахматы 6</vt:lpstr>
      <vt:lpstr>«Шахматы»</vt:lpstr>
      <vt:lpstr>Шахматный термин </vt:lpstr>
      <vt:lpstr>Тема занятия:</vt:lpstr>
      <vt:lpstr>Как начинать шахматную партию</vt:lpstr>
      <vt:lpstr>Как начинать шахматную партию</vt:lpstr>
      <vt:lpstr>Слайд 6</vt:lpstr>
      <vt:lpstr>Основные принципы в дебюте</vt:lpstr>
      <vt:lpstr>Как начинать шахматную партию </vt:lpstr>
      <vt:lpstr>Основные принципы в дебюте</vt:lpstr>
      <vt:lpstr>Основные принципы в дебюте</vt:lpstr>
      <vt:lpstr>Основные принципы в дебюте</vt:lpstr>
      <vt:lpstr>Основные принципы в дебюте</vt:lpstr>
      <vt:lpstr>Слайд 13</vt:lpstr>
      <vt:lpstr>Слайд 14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«Шахматы»</dc:title>
  <dc:creator>Admin</dc:creator>
  <cp:lastModifiedBy>Admin</cp:lastModifiedBy>
  <cp:revision>12</cp:revision>
  <dcterms:created xsi:type="dcterms:W3CDTF">2021-10-26T17:25:30Z</dcterms:created>
  <dcterms:modified xsi:type="dcterms:W3CDTF">2024-03-27T03:10:59Z</dcterms:modified>
</cp:coreProperties>
</file>