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58" r:id="rId6"/>
    <p:sldId id="264" r:id="rId7"/>
    <p:sldId id="259" r:id="rId8"/>
    <p:sldId id="268" r:id="rId9"/>
    <p:sldId id="262" r:id="rId10"/>
    <p:sldId id="269" r:id="rId11"/>
    <p:sldId id="270" r:id="rId12"/>
    <p:sldId id="261" r:id="rId13"/>
    <p:sldId id="273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3D0AE-1D67-41B7-B697-AE212D7C19F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</dgm:pt>
    <dgm:pt modelId="{17E6E8FB-5F76-4E49-A8AF-5BB73022F3F2}">
      <dgm:prSet phldrT="[Текст]"/>
      <dgm:spPr/>
      <dgm:t>
        <a:bodyPr/>
        <a:lstStyle/>
        <a:p>
          <a:r>
            <a:rPr lang="ru-RU" b="1" dirty="0" smtClean="0">
              <a:effectLst/>
              <a:latin typeface="+mn-lt"/>
            </a:rPr>
            <a:t>«Воспитание</a:t>
          </a:r>
          <a:r>
            <a:rPr lang="ru-RU" b="1" spc="-30" dirty="0" smtClean="0">
              <a:effectLst/>
              <a:latin typeface="+mn-lt"/>
            </a:rPr>
            <a:t> </a:t>
          </a:r>
          <a:r>
            <a:rPr lang="ru-RU" b="1" dirty="0" smtClean="0">
              <a:effectLst/>
              <a:latin typeface="+mn-lt"/>
            </a:rPr>
            <a:t>на учебном</a:t>
          </a:r>
          <a:r>
            <a:rPr lang="ru-RU" b="1" spc="-25" dirty="0" smtClean="0">
              <a:effectLst/>
              <a:latin typeface="+mn-lt"/>
            </a:rPr>
            <a:t> </a:t>
          </a:r>
          <a:r>
            <a:rPr lang="ru-RU" b="1" dirty="0" smtClean="0">
              <a:effectLst/>
              <a:latin typeface="+mn-lt"/>
            </a:rPr>
            <a:t>занятии» </a:t>
          </a:r>
          <a:endParaRPr lang="ru-RU" dirty="0"/>
        </a:p>
      </dgm:t>
    </dgm:pt>
    <dgm:pt modelId="{620D3EC7-8324-4F67-9708-4CA4B1C219F0}" type="parTrans" cxnId="{A51AAEE8-5CF0-4BA0-A5E2-344C5113D26C}">
      <dgm:prSet/>
      <dgm:spPr/>
      <dgm:t>
        <a:bodyPr/>
        <a:lstStyle/>
        <a:p>
          <a:endParaRPr lang="ru-RU"/>
        </a:p>
      </dgm:t>
    </dgm:pt>
    <dgm:pt modelId="{7FC34882-FC24-4195-B5C4-38C54FA52447}" type="sibTrans" cxnId="{A51AAEE8-5CF0-4BA0-A5E2-344C5113D26C}">
      <dgm:prSet/>
      <dgm:spPr/>
      <dgm:t>
        <a:bodyPr/>
        <a:lstStyle/>
        <a:p>
          <a:endParaRPr lang="ru-RU"/>
        </a:p>
      </dgm:t>
    </dgm:pt>
    <dgm:pt modelId="{2E8F2067-6C0B-4054-8834-73648840625B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effectLst/>
              <a:latin typeface="+mn-lt"/>
            </a:rPr>
            <a:t>«Воспитание </a:t>
          </a:r>
          <a:r>
            <a:rPr lang="ru-RU" b="1" dirty="0">
              <a:effectLst/>
              <a:latin typeface="+mn-lt"/>
            </a:rPr>
            <a:t>в </a:t>
          </a:r>
          <a:r>
            <a:rPr lang="ru-RU" b="1" dirty="0" smtClean="0">
              <a:effectLst/>
              <a:latin typeface="+mn-lt"/>
              <a:ea typeface="+mn-ea"/>
              <a:cs typeface="+mn-cs"/>
            </a:rPr>
            <a:t>детском </a:t>
          </a:r>
          <a:r>
            <a:rPr lang="ru-RU" b="1" dirty="0" smtClean="0">
              <a:effectLst/>
              <a:latin typeface="+mn-lt"/>
            </a:rPr>
            <a:t>объединении</a:t>
          </a:r>
          <a:r>
            <a:rPr lang="ru-RU" b="1" dirty="0">
              <a:effectLst/>
              <a:latin typeface="+mn-lt"/>
            </a:rPr>
            <a:t>»</a:t>
          </a:r>
          <a:endParaRPr lang="ru-RU"/>
        </a:p>
      </dgm:t>
    </dgm:pt>
    <dgm:pt modelId="{AAB02891-2774-4B33-A450-22428135F341}" type="parTrans" cxnId="{15E27690-C836-43D8-BFF6-1D8730AF5598}">
      <dgm:prSet/>
      <dgm:spPr/>
      <dgm:t>
        <a:bodyPr/>
        <a:lstStyle/>
        <a:p>
          <a:endParaRPr lang="ru-RU"/>
        </a:p>
      </dgm:t>
    </dgm:pt>
    <dgm:pt modelId="{BF898F3C-9B76-4948-B288-65BDBDC7777C}" type="sibTrans" cxnId="{15E27690-C836-43D8-BFF6-1D8730AF5598}">
      <dgm:prSet/>
      <dgm:spPr/>
      <dgm:t>
        <a:bodyPr/>
        <a:lstStyle/>
        <a:p>
          <a:endParaRPr lang="ru-RU"/>
        </a:p>
      </dgm:t>
    </dgm:pt>
    <dgm:pt modelId="{1E3CBFD9-D115-4B3A-A76B-12FD42E31975}">
      <dgm:prSet phldrT="[Текст]"/>
      <dgm:spPr/>
      <dgm:t>
        <a:bodyPr/>
        <a:lstStyle/>
        <a:p>
          <a:r>
            <a:rPr lang="ru-RU" b="1" dirty="0" smtClean="0">
              <a:effectLst/>
              <a:latin typeface="+mn-lt"/>
            </a:rPr>
            <a:t>«Профориентация</a:t>
          </a:r>
          <a:r>
            <a:rPr lang="ru-RU" b="1" dirty="0">
              <a:effectLst/>
              <a:latin typeface="+mn-lt"/>
            </a:rPr>
            <a:t>»</a:t>
          </a:r>
          <a:endParaRPr lang="ru-RU"/>
        </a:p>
      </dgm:t>
    </dgm:pt>
    <dgm:pt modelId="{08B3D868-38B6-4B9B-B073-50651FC4149A}" type="parTrans" cxnId="{67624AA4-0C32-43B2-80CB-F9FF3D37B500}">
      <dgm:prSet/>
      <dgm:spPr/>
      <dgm:t>
        <a:bodyPr/>
        <a:lstStyle/>
        <a:p>
          <a:endParaRPr lang="ru-RU"/>
        </a:p>
      </dgm:t>
    </dgm:pt>
    <dgm:pt modelId="{E4ADAB52-1C66-49A3-9D89-AE7A5E12A03B}" type="sibTrans" cxnId="{67624AA4-0C32-43B2-80CB-F9FF3D37B500}">
      <dgm:prSet/>
      <dgm:spPr/>
      <dgm:t>
        <a:bodyPr/>
        <a:lstStyle/>
        <a:p>
          <a:endParaRPr lang="ru-RU"/>
        </a:p>
      </dgm:t>
    </dgm:pt>
    <dgm:pt modelId="{3022B2E5-73BB-4CE5-B377-5A7957552B50}">
      <dgm:prSet/>
      <dgm:spPr/>
      <dgm:t>
        <a:bodyPr/>
        <a:lstStyle/>
        <a:p>
          <a:r>
            <a:rPr lang="ru-RU" b="1" dirty="0" smtClean="0">
              <a:effectLst/>
              <a:latin typeface="+mn-lt"/>
            </a:rPr>
            <a:t>«Взаимодействие </a:t>
          </a:r>
          <a:r>
            <a:rPr lang="ru-RU" b="1" dirty="0">
              <a:effectLst/>
              <a:latin typeface="+mn-lt"/>
            </a:rPr>
            <a:t>с родителями»</a:t>
          </a:r>
          <a:endParaRPr lang="ru-RU" b="1" dirty="0">
            <a:effectLst/>
            <a:latin typeface="+mn-lt"/>
            <a:ea typeface="DejaVu Sans"/>
            <a:cs typeface="Lohit Hindi"/>
          </a:endParaRPr>
        </a:p>
      </dgm:t>
    </dgm:pt>
    <dgm:pt modelId="{B48F71E7-4A56-49DB-BB72-2C6D01DF36F6}" type="parTrans" cxnId="{5CD6CE45-DF4E-45AF-A157-A08080355C2D}">
      <dgm:prSet/>
      <dgm:spPr/>
      <dgm:t>
        <a:bodyPr/>
        <a:lstStyle/>
        <a:p>
          <a:endParaRPr lang="ru-RU"/>
        </a:p>
      </dgm:t>
    </dgm:pt>
    <dgm:pt modelId="{B1B26D1C-25B2-4E38-B7EC-18C2CEB0623F}" type="sibTrans" cxnId="{5CD6CE45-DF4E-45AF-A157-A08080355C2D}">
      <dgm:prSet/>
      <dgm:spPr/>
      <dgm:t>
        <a:bodyPr/>
        <a:lstStyle/>
        <a:p>
          <a:endParaRPr lang="ru-RU"/>
        </a:p>
      </dgm:t>
    </dgm:pt>
    <dgm:pt modelId="{5A24856A-DC0B-41DE-A60C-7FCAA1F972D5}">
      <dgm:prSet/>
      <dgm:spPr/>
      <dgm:t>
        <a:bodyPr/>
        <a:lstStyle/>
        <a:p>
          <a:r>
            <a:rPr lang="ru-RU" b="1" dirty="0" smtClean="0">
              <a:effectLst/>
              <a:latin typeface="+mn-lt"/>
            </a:rPr>
            <a:t>«</a:t>
          </a:r>
          <a:r>
            <a:rPr lang="ru-RU" b="1" dirty="0">
              <a:effectLst/>
              <a:latin typeface="+mn-lt"/>
            </a:rPr>
            <a:t>Ключевые дела»</a:t>
          </a:r>
          <a:endParaRPr lang="ru-RU"/>
        </a:p>
      </dgm:t>
    </dgm:pt>
    <dgm:pt modelId="{D188A68E-DF70-4CAA-8978-C6630323463E}" type="parTrans" cxnId="{B83A925B-09A6-4940-943E-28EEBC219588}">
      <dgm:prSet/>
      <dgm:spPr/>
      <dgm:t>
        <a:bodyPr/>
        <a:lstStyle/>
        <a:p>
          <a:endParaRPr lang="ru-RU"/>
        </a:p>
      </dgm:t>
    </dgm:pt>
    <dgm:pt modelId="{02629076-719B-4646-BD44-F9EBE4795FB2}" type="sibTrans" cxnId="{B83A925B-09A6-4940-943E-28EEBC219588}">
      <dgm:prSet/>
      <dgm:spPr/>
      <dgm:t>
        <a:bodyPr/>
        <a:lstStyle/>
        <a:p>
          <a:endParaRPr lang="ru-RU"/>
        </a:p>
      </dgm:t>
    </dgm:pt>
    <dgm:pt modelId="{EC3A6116-1470-43B2-B04A-92E15D9C6495}">
      <dgm:prSet/>
      <dgm:spPr/>
      <dgm:t>
        <a:bodyPr/>
        <a:lstStyle/>
        <a:p>
          <a:r>
            <a:rPr lang="ru-RU" b="1" dirty="0" smtClean="0">
              <a:effectLst/>
              <a:latin typeface="+mn-lt"/>
            </a:rPr>
            <a:t>«Контакт </a:t>
          </a:r>
          <a:r>
            <a:rPr lang="ru-RU" b="1" dirty="0">
              <a:effectLst/>
              <a:latin typeface="+mn-lt"/>
            </a:rPr>
            <a:t>по безопасности»</a:t>
          </a:r>
          <a:endParaRPr lang="ru-RU"/>
        </a:p>
      </dgm:t>
    </dgm:pt>
    <dgm:pt modelId="{71AED79E-A994-4528-ABDB-FBB75CBD6A96}" type="parTrans" cxnId="{337F4EAC-A023-44F2-A9B1-39ECA64E0270}">
      <dgm:prSet/>
      <dgm:spPr/>
      <dgm:t>
        <a:bodyPr/>
        <a:lstStyle/>
        <a:p>
          <a:endParaRPr lang="ru-RU"/>
        </a:p>
      </dgm:t>
    </dgm:pt>
    <dgm:pt modelId="{324C1159-0156-47EE-87A8-D2AB9DA5F6FA}" type="sibTrans" cxnId="{337F4EAC-A023-44F2-A9B1-39ECA64E0270}">
      <dgm:prSet/>
      <dgm:spPr/>
      <dgm:t>
        <a:bodyPr/>
        <a:lstStyle/>
        <a:p>
          <a:endParaRPr lang="ru-RU"/>
        </a:p>
      </dgm:t>
    </dgm:pt>
    <dgm:pt modelId="{35CE6108-476E-4C28-A1E7-4D5DF66EDC23}">
      <dgm:prSet/>
      <dgm:spPr/>
      <dgm:t>
        <a:bodyPr/>
        <a:lstStyle/>
        <a:p>
          <a:r>
            <a:rPr lang="ru-RU" b="1" dirty="0" smtClean="0">
              <a:effectLst/>
              <a:latin typeface="+mn-lt"/>
            </a:rPr>
            <a:t>«Организация </a:t>
          </a:r>
          <a:r>
            <a:rPr lang="ru-RU" b="1" dirty="0">
              <a:effectLst/>
              <a:latin typeface="+mn-lt"/>
            </a:rPr>
            <a:t>предметно-эстетической среды»</a:t>
          </a:r>
          <a:endParaRPr lang="ru-RU"/>
        </a:p>
      </dgm:t>
    </dgm:pt>
    <dgm:pt modelId="{F3FBA358-2CF4-4A8F-8A56-D9DFE5064318}" type="parTrans" cxnId="{02238F86-6A76-4D58-BA8B-7C17255209DF}">
      <dgm:prSet/>
      <dgm:spPr/>
      <dgm:t>
        <a:bodyPr/>
        <a:lstStyle/>
        <a:p>
          <a:endParaRPr lang="ru-RU"/>
        </a:p>
      </dgm:t>
    </dgm:pt>
    <dgm:pt modelId="{72889BEC-E911-48C7-B808-C45E739C51D3}" type="sibTrans" cxnId="{02238F86-6A76-4D58-BA8B-7C17255209DF}">
      <dgm:prSet/>
      <dgm:spPr/>
      <dgm:t>
        <a:bodyPr/>
        <a:lstStyle/>
        <a:p>
          <a:endParaRPr lang="ru-RU"/>
        </a:p>
      </dgm:t>
    </dgm:pt>
    <dgm:pt modelId="{AC07244A-DC5E-4888-B6A5-4A73443C3665}" type="pres">
      <dgm:prSet presAssocID="{F0C3D0AE-1D67-41B7-B697-AE212D7C19F3}" presName="diagram" presStyleCnt="0">
        <dgm:presLayoutVars>
          <dgm:dir/>
          <dgm:resizeHandles val="exact"/>
        </dgm:presLayoutVars>
      </dgm:prSet>
      <dgm:spPr/>
    </dgm:pt>
    <dgm:pt modelId="{184CDD69-D964-48C1-830D-2B193672E917}" type="pres">
      <dgm:prSet presAssocID="{17E6E8FB-5F76-4E49-A8AF-5BB73022F3F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89B9C-82AA-41E2-91FB-109E63F6F9A7}" type="pres">
      <dgm:prSet presAssocID="{7FC34882-FC24-4195-B5C4-38C54FA52447}" presName="sibTrans" presStyleCnt="0"/>
      <dgm:spPr/>
    </dgm:pt>
    <dgm:pt modelId="{C69B82A6-91AC-4E11-A663-4DA2FF5A6C28}" type="pres">
      <dgm:prSet presAssocID="{2E8F2067-6C0B-4054-8834-73648840625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5E469-CD63-4979-8AEC-76E11A2D9D04}" type="pres">
      <dgm:prSet presAssocID="{BF898F3C-9B76-4948-B288-65BDBDC7777C}" presName="sibTrans" presStyleCnt="0"/>
      <dgm:spPr/>
    </dgm:pt>
    <dgm:pt modelId="{4E2A0656-60AA-49FB-A5B6-1AB3407FBE6D}" type="pres">
      <dgm:prSet presAssocID="{3022B2E5-73BB-4CE5-B377-5A7957552B5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AB2A1-5093-4C10-9F64-8BD0CF85F3E7}" type="pres">
      <dgm:prSet presAssocID="{B1B26D1C-25B2-4E38-B7EC-18C2CEB0623F}" presName="sibTrans" presStyleCnt="0"/>
      <dgm:spPr/>
    </dgm:pt>
    <dgm:pt modelId="{C2F29C3A-CC12-42DA-8064-1B2970AF52F0}" type="pres">
      <dgm:prSet presAssocID="{1E3CBFD9-D115-4B3A-A76B-12FD42E3197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767B2-1D91-4D9E-9039-E3F0F54E9F9E}" type="pres">
      <dgm:prSet presAssocID="{E4ADAB52-1C66-49A3-9D89-AE7A5E12A03B}" presName="sibTrans" presStyleCnt="0"/>
      <dgm:spPr/>
    </dgm:pt>
    <dgm:pt modelId="{A79DFED5-C870-4A45-8BAE-6850CFF7D00C}" type="pres">
      <dgm:prSet presAssocID="{5A24856A-DC0B-41DE-A60C-7FCAA1F972D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2DD17-F6DB-4CB9-AD0D-342B78862533}" type="pres">
      <dgm:prSet presAssocID="{02629076-719B-4646-BD44-F9EBE4795FB2}" presName="sibTrans" presStyleCnt="0"/>
      <dgm:spPr/>
    </dgm:pt>
    <dgm:pt modelId="{1E573ABF-00F9-4AD9-8905-615142D5BAFD}" type="pres">
      <dgm:prSet presAssocID="{EC3A6116-1470-43B2-B04A-92E15D9C649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B2655-A7E4-42AE-8077-085951E09F7F}" type="pres">
      <dgm:prSet presAssocID="{324C1159-0156-47EE-87A8-D2AB9DA5F6FA}" presName="sibTrans" presStyleCnt="0"/>
      <dgm:spPr/>
    </dgm:pt>
    <dgm:pt modelId="{3EF06D87-2D7C-4446-9160-0DB2B55515B3}" type="pres">
      <dgm:prSet presAssocID="{35CE6108-476E-4C28-A1E7-4D5DF66EDC2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AAEE8-5CF0-4BA0-A5E2-344C5113D26C}" srcId="{F0C3D0AE-1D67-41B7-B697-AE212D7C19F3}" destId="{17E6E8FB-5F76-4E49-A8AF-5BB73022F3F2}" srcOrd="0" destOrd="0" parTransId="{620D3EC7-8324-4F67-9708-4CA4B1C219F0}" sibTransId="{7FC34882-FC24-4195-B5C4-38C54FA52447}"/>
    <dgm:cxn modelId="{23F00845-AC00-4E3B-98F5-B847E21D3651}" type="presOf" srcId="{F0C3D0AE-1D67-41B7-B697-AE212D7C19F3}" destId="{AC07244A-DC5E-4888-B6A5-4A73443C3665}" srcOrd="0" destOrd="0" presId="urn:microsoft.com/office/officeart/2005/8/layout/default"/>
    <dgm:cxn modelId="{67624AA4-0C32-43B2-80CB-F9FF3D37B500}" srcId="{F0C3D0AE-1D67-41B7-B697-AE212D7C19F3}" destId="{1E3CBFD9-D115-4B3A-A76B-12FD42E31975}" srcOrd="3" destOrd="0" parTransId="{08B3D868-38B6-4B9B-B073-50651FC4149A}" sibTransId="{E4ADAB52-1C66-49A3-9D89-AE7A5E12A03B}"/>
    <dgm:cxn modelId="{02238F86-6A76-4D58-BA8B-7C17255209DF}" srcId="{F0C3D0AE-1D67-41B7-B697-AE212D7C19F3}" destId="{35CE6108-476E-4C28-A1E7-4D5DF66EDC23}" srcOrd="6" destOrd="0" parTransId="{F3FBA358-2CF4-4A8F-8A56-D9DFE5064318}" sibTransId="{72889BEC-E911-48C7-B808-C45E739C51D3}"/>
    <dgm:cxn modelId="{B83A925B-09A6-4940-943E-28EEBC219588}" srcId="{F0C3D0AE-1D67-41B7-B697-AE212D7C19F3}" destId="{5A24856A-DC0B-41DE-A60C-7FCAA1F972D5}" srcOrd="4" destOrd="0" parTransId="{D188A68E-DF70-4CAA-8978-C6630323463E}" sibTransId="{02629076-719B-4646-BD44-F9EBE4795FB2}"/>
    <dgm:cxn modelId="{B61A6CD8-FEF7-42F5-B2FD-0E038EFB3EFF}" type="presOf" srcId="{2E8F2067-6C0B-4054-8834-73648840625B}" destId="{C69B82A6-91AC-4E11-A663-4DA2FF5A6C28}" srcOrd="0" destOrd="0" presId="urn:microsoft.com/office/officeart/2005/8/layout/default"/>
    <dgm:cxn modelId="{DC466447-CEB4-4FF0-9D73-BCC51721523E}" type="presOf" srcId="{3022B2E5-73BB-4CE5-B377-5A7957552B50}" destId="{4E2A0656-60AA-49FB-A5B6-1AB3407FBE6D}" srcOrd="0" destOrd="0" presId="urn:microsoft.com/office/officeart/2005/8/layout/default"/>
    <dgm:cxn modelId="{A32D7790-D67E-45DF-B438-116745FBEDAF}" type="presOf" srcId="{17E6E8FB-5F76-4E49-A8AF-5BB73022F3F2}" destId="{184CDD69-D964-48C1-830D-2B193672E917}" srcOrd="0" destOrd="0" presId="urn:microsoft.com/office/officeart/2005/8/layout/default"/>
    <dgm:cxn modelId="{337F4EAC-A023-44F2-A9B1-39ECA64E0270}" srcId="{F0C3D0AE-1D67-41B7-B697-AE212D7C19F3}" destId="{EC3A6116-1470-43B2-B04A-92E15D9C6495}" srcOrd="5" destOrd="0" parTransId="{71AED79E-A994-4528-ABDB-FBB75CBD6A96}" sibTransId="{324C1159-0156-47EE-87A8-D2AB9DA5F6FA}"/>
    <dgm:cxn modelId="{E95D8519-B6E5-453B-9C8B-6B01D073435C}" type="presOf" srcId="{EC3A6116-1470-43B2-B04A-92E15D9C6495}" destId="{1E573ABF-00F9-4AD9-8905-615142D5BAFD}" srcOrd="0" destOrd="0" presId="urn:microsoft.com/office/officeart/2005/8/layout/default"/>
    <dgm:cxn modelId="{D8A3ABF5-5516-42B9-A247-28FC35FFF0EF}" type="presOf" srcId="{1E3CBFD9-D115-4B3A-A76B-12FD42E31975}" destId="{C2F29C3A-CC12-42DA-8064-1B2970AF52F0}" srcOrd="0" destOrd="0" presId="urn:microsoft.com/office/officeart/2005/8/layout/default"/>
    <dgm:cxn modelId="{5CD6CE45-DF4E-45AF-A157-A08080355C2D}" srcId="{F0C3D0AE-1D67-41B7-B697-AE212D7C19F3}" destId="{3022B2E5-73BB-4CE5-B377-5A7957552B50}" srcOrd="2" destOrd="0" parTransId="{B48F71E7-4A56-49DB-BB72-2C6D01DF36F6}" sibTransId="{B1B26D1C-25B2-4E38-B7EC-18C2CEB0623F}"/>
    <dgm:cxn modelId="{F2538236-F60F-4009-991B-56AD7268D2A1}" type="presOf" srcId="{35CE6108-476E-4C28-A1E7-4D5DF66EDC23}" destId="{3EF06D87-2D7C-4446-9160-0DB2B55515B3}" srcOrd="0" destOrd="0" presId="urn:microsoft.com/office/officeart/2005/8/layout/default"/>
    <dgm:cxn modelId="{9B0DE2AF-6451-42EA-8374-1C5C0C33B106}" type="presOf" srcId="{5A24856A-DC0B-41DE-A60C-7FCAA1F972D5}" destId="{A79DFED5-C870-4A45-8BAE-6850CFF7D00C}" srcOrd="0" destOrd="0" presId="urn:microsoft.com/office/officeart/2005/8/layout/default"/>
    <dgm:cxn modelId="{15E27690-C836-43D8-BFF6-1D8730AF5598}" srcId="{F0C3D0AE-1D67-41B7-B697-AE212D7C19F3}" destId="{2E8F2067-6C0B-4054-8834-73648840625B}" srcOrd="1" destOrd="0" parTransId="{AAB02891-2774-4B33-A450-22428135F341}" sibTransId="{BF898F3C-9B76-4948-B288-65BDBDC7777C}"/>
    <dgm:cxn modelId="{B967B5D8-A141-4517-853D-3264394ABD22}" type="presParOf" srcId="{AC07244A-DC5E-4888-B6A5-4A73443C3665}" destId="{184CDD69-D964-48C1-830D-2B193672E917}" srcOrd="0" destOrd="0" presId="urn:microsoft.com/office/officeart/2005/8/layout/default"/>
    <dgm:cxn modelId="{16F6787A-AFA8-4F3A-8A83-87D09570C275}" type="presParOf" srcId="{AC07244A-DC5E-4888-B6A5-4A73443C3665}" destId="{D8289B9C-82AA-41E2-91FB-109E63F6F9A7}" srcOrd="1" destOrd="0" presId="urn:microsoft.com/office/officeart/2005/8/layout/default"/>
    <dgm:cxn modelId="{2D2BD24E-17D4-432C-A6B4-2CC068322035}" type="presParOf" srcId="{AC07244A-DC5E-4888-B6A5-4A73443C3665}" destId="{C69B82A6-91AC-4E11-A663-4DA2FF5A6C28}" srcOrd="2" destOrd="0" presId="urn:microsoft.com/office/officeart/2005/8/layout/default"/>
    <dgm:cxn modelId="{C77DABE8-B6AA-4DAB-836E-B3688AC19F28}" type="presParOf" srcId="{AC07244A-DC5E-4888-B6A5-4A73443C3665}" destId="{40E5E469-CD63-4979-8AEC-76E11A2D9D04}" srcOrd="3" destOrd="0" presId="urn:microsoft.com/office/officeart/2005/8/layout/default"/>
    <dgm:cxn modelId="{D3CEAA8D-B10A-479B-8E96-995D89E6A0D7}" type="presParOf" srcId="{AC07244A-DC5E-4888-B6A5-4A73443C3665}" destId="{4E2A0656-60AA-49FB-A5B6-1AB3407FBE6D}" srcOrd="4" destOrd="0" presId="urn:microsoft.com/office/officeart/2005/8/layout/default"/>
    <dgm:cxn modelId="{113EE544-AECF-4D2E-87EF-7B74210E73DE}" type="presParOf" srcId="{AC07244A-DC5E-4888-B6A5-4A73443C3665}" destId="{0D1AB2A1-5093-4C10-9F64-8BD0CF85F3E7}" srcOrd="5" destOrd="0" presId="urn:microsoft.com/office/officeart/2005/8/layout/default"/>
    <dgm:cxn modelId="{43ADE2B7-9E41-432D-9FFA-C5533E7BDBED}" type="presParOf" srcId="{AC07244A-DC5E-4888-B6A5-4A73443C3665}" destId="{C2F29C3A-CC12-42DA-8064-1B2970AF52F0}" srcOrd="6" destOrd="0" presId="urn:microsoft.com/office/officeart/2005/8/layout/default"/>
    <dgm:cxn modelId="{D81D7B29-3036-4887-8EAA-8F1F642E365A}" type="presParOf" srcId="{AC07244A-DC5E-4888-B6A5-4A73443C3665}" destId="{753767B2-1D91-4D9E-9039-E3F0F54E9F9E}" srcOrd="7" destOrd="0" presId="urn:microsoft.com/office/officeart/2005/8/layout/default"/>
    <dgm:cxn modelId="{34E9A664-9340-477B-A78A-B5CD8700757A}" type="presParOf" srcId="{AC07244A-DC5E-4888-B6A5-4A73443C3665}" destId="{A79DFED5-C870-4A45-8BAE-6850CFF7D00C}" srcOrd="8" destOrd="0" presId="urn:microsoft.com/office/officeart/2005/8/layout/default"/>
    <dgm:cxn modelId="{4577B76D-A430-4852-AA32-BD0663350C46}" type="presParOf" srcId="{AC07244A-DC5E-4888-B6A5-4A73443C3665}" destId="{C972DD17-F6DB-4CB9-AD0D-342B78862533}" srcOrd="9" destOrd="0" presId="urn:microsoft.com/office/officeart/2005/8/layout/default"/>
    <dgm:cxn modelId="{33E8B984-7DA7-4BF3-90F7-E7FC446F76C6}" type="presParOf" srcId="{AC07244A-DC5E-4888-B6A5-4A73443C3665}" destId="{1E573ABF-00F9-4AD9-8905-615142D5BAFD}" srcOrd="10" destOrd="0" presId="urn:microsoft.com/office/officeart/2005/8/layout/default"/>
    <dgm:cxn modelId="{54386F76-B0A9-4BD0-8BBD-EEF6E909B1F6}" type="presParOf" srcId="{AC07244A-DC5E-4888-B6A5-4A73443C3665}" destId="{CBFB2655-A7E4-42AE-8077-085951E09F7F}" srcOrd="11" destOrd="0" presId="urn:microsoft.com/office/officeart/2005/8/layout/default"/>
    <dgm:cxn modelId="{90A91A49-A3CF-4FD5-82B2-26E0523FA735}" type="presParOf" srcId="{AC07244A-DC5E-4888-B6A5-4A73443C3665}" destId="{3EF06D87-2D7C-4446-9160-0DB2B55515B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E144F-4717-4EBC-B868-0C0F2FFC58BB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795691F-E7C3-43D4-B5D9-795FDCF78D50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/>
            <a:t>Модуль</a:t>
          </a:r>
        </a:p>
      </dgm:t>
    </dgm:pt>
    <dgm:pt modelId="{D5443CBF-CC8C-4942-B336-4D599F7D1710}" type="parTrans" cxnId="{4039F048-045D-4DAE-AB76-707E095CF8B0}">
      <dgm:prSet/>
      <dgm:spPr/>
      <dgm:t>
        <a:bodyPr/>
        <a:lstStyle/>
        <a:p>
          <a:endParaRPr lang="ru-RU"/>
        </a:p>
      </dgm:t>
    </dgm:pt>
    <dgm:pt modelId="{995C2309-5019-4DDD-9F8B-2C95479D4D96}" type="sibTrans" cxnId="{4039F048-045D-4DAE-AB76-707E095CF8B0}">
      <dgm:prSet/>
      <dgm:spPr/>
      <dgm:t>
        <a:bodyPr/>
        <a:lstStyle/>
        <a:p>
          <a:endParaRPr lang="ru-RU"/>
        </a:p>
      </dgm:t>
    </dgm:pt>
    <dgm:pt modelId="{E43F273C-E089-452F-BD62-5A8B932C77E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/>
            <a:t>Направленность</a:t>
          </a:r>
        </a:p>
      </dgm:t>
    </dgm:pt>
    <dgm:pt modelId="{A3136462-F079-4DE3-A3AB-5B2E93B628E4}" type="parTrans" cxnId="{92A2E538-17C4-4E32-81D3-301B481226BB}">
      <dgm:prSet/>
      <dgm:spPr/>
      <dgm:t>
        <a:bodyPr/>
        <a:lstStyle/>
        <a:p>
          <a:endParaRPr lang="ru-RU"/>
        </a:p>
      </dgm:t>
    </dgm:pt>
    <dgm:pt modelId="{486B3FCE-ED51-4602-B2DA-9DDA4B3E4108}" type="sibTrans" cxnId="{92A2E538-17C4-4E32-81D3-301B481226BB}">
      <dgm:prSet/>
      <dgm:spPr/>
      <dgm:t>
        <a:bodyPr/>
        <a:lstStyle/>
        <a:p>
          <a:endParaRPr lang="ru-RU"/>
        </a:p>
      </dgm:t>
    </dgm:pt>
    <dgm:pt modelId="{054A195E-5451-4772-ACBC-41A6C52465E0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/>
            <a:t>Форма</a:t>
          </a:r>
        </a:p>
      </dgm:t>
    </dgm:pt>
    <dgm:pt modelId="{DC193BD7-4413-4916-A34B-DAB17959A43E}" type="parTrans" cxnId="{9B3A9217-B8B0-40DA-9530-AB4CE28D7748}">
      <dgm:prSet/>
      <dgm:spPr/>
      <dgm:t>
        <a:bodyPr/>
        <a:lstStyle/>
        <a:p>
          <a:endParaRPr lang="ru-RU"/>
        </a:p>
      </dgm:t>
    </dgm:pt>
    <dgm:pt modelId="{A567DFF5-1EDB-4F1D-A067-0C4C6C5D652D}" type="sibTrans" cxnId="{9B3A9217-B8B0-40DA-9530-AB4CE28D7748}">
      <dgm:prSet/>
      <dgm:spPr/>
      <dgm:t>
        <a:bodyPr/>
        <a:lstStyle/>
        <a:p>
          <a:endParaRPr lang="ru-RU"/>
        </a:p>
      </dgm:t>
    </dgm:pt>
    <dgm:pt modelId="{884282F0-4273-4D14-9AB5-6169EB3CB9DA}" type="pres">
      <dgm:prSet presAssocID="{1A8E144F-4717-4EBC-B868-0C0F2FFC58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D372A7-3477-4716-ADD9-F7D7550B0CAC}" type="pres">
      <dgm:prSet presAssocID="{1795691F-E7C3-43D4-B5D9-795FDCF78D50}" presName="parentLin" presStyleCnt="0"/>
      <dgm:spPr/>
    </dgm:pt>
    <dgm:pt modelId="{D20AB2EF-5A18-4492-B769-1D7151D048BB}" type="pres">
      <dgm:prSet presAssocID="{1795691F-E7C3-43D4-B5D9-795FDCF78D5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4825539-706F-474F-918A-C6E2E7CD8D4B}" type="pres">
      <dgm:prSet presAssocID="{1795691F-E7C3-43D4-B5D9-795FDCF78D5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BE981-B325-4DAA-A838-26DAB1F40B60}" type="pres">
      <dgm:prSet presAssocID="{1795691F-E7C3-43D4-B5D9-795FDCF78D50}" presName="negativeSpace" presStyleCnt="0"/>
      <dgm:spPr/>
    </dgm:pt>
    <dgm:pt modelId="{8FB36689-6806-4940-AED2-EABCE043382E}" type="pres">
      <dgm:prSet presAssocID="{1795691F-E7C3-43D4-B5D9-795FDCF78D50}" presName="childText" presStyleLbl="conFgAcc1" presStyleIdx="0" presStyleCnt="3" custLinFactNeighborX="28839" custLinFactNeighborY="-26841">
        <dgm:presLayoutVars>
          <dgm:bulletEnabled val="1"/>
        </dgm:presLayoutVars>
      </dgm:prSet>
      <dgm:spPr/>
    </dgm:pt>
    <dgm:pt modelId="{0BE53098-08A7-49A7-9DFD-EFCC482135F8}" type="pres">
      <dgm:prSet presAssocID="{995C2309-5019-4DDD-9F8B-2C95479D4D96}" presName="spaceBetweenRectangles" presStyleCnt="0"/>
      <dgm:spPr/>
    </dgm:pt>
    <dgm:pt modelId="{16A2DDFD-BDB4-40B4-ADE9-C414DB69E588}" type="pres">
      <dgm:prSet presAssocID="{E43F273C-E089-452F-BD62-5A8B932C77E6}" presName="parentLin" presStyleCnt="0"/>
      <dgm:spPr/>
    </dgm:pt>
    <dgm:pt modelId="{1FC84FE4-9721-4809-BAE8-FBB4253FC5B7}" type="pres">
      <dgm:prSet presAssocID="{E43F273C-E089-452F-BD62-5A8B932C77E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A36F670-99E5-498E-AB78-7351D9E0F746}" type="pres">
      <dgm:prSet presAssocID="{E43F273C-E089-452F-BD62-5A8B932C77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2B1BF-9CA0-4C1B-A181-487E1FF3C133}" type="pres">
      <dgm:prSet presAssocID="{E43F273C-E089-452F-BD62-5A8B932C77E6}" presName="negativeSpace" presStyleCnt="0"/>
      <dgm:spPr/>
    </dgm:pt>
    <dgm:pt modelId="{05A6FB08-D4AA-4CB9-BEE9-2F9358E87328}" type="pres">
      <dgm:prSet presAssocID="{E43F273C-E089-452F-BD62-5A8B932C77E6}" presName="childText" presStyleLbl="conFgAcc1" presStyleIdx="1" presStyleCnt="3">
        <dgm:presLayoutVars>
          <dgm:bulletEnabled val="1"/>
        </dgm:presLayoutVars>
      </dgm:prSet>
      <dgm:spPr/>
    </dgm:pt>
    <dgm:pt modelId="{D9461749-4A5E-4748-98C6-631294F98C92}" type="pres">
      <dgm:prSet presAssocID="{486B3FCE-ED51-4602-B2DA-9DDA4B3E4108}" presName="spaceBetweenRectangles" presStyleCnt="0"/>
      <dgm:spPr/>
    </dgm:pt>
    <dgm:pt modelId="{F9E1412B-2783-4F46-AC8B-23548EB529FE}" type="pres">
      <dgm:prSet presAssocID="{054A195E-5451-4772-ACBC-41A6C52465E0}" presName="parentLin" presStyleCnt="0"/>
      <dgm:spPr/>
    </dgm:pt>
    <dgm:pt modelId="{784D941E-6B52-4822-B541-544D6AAC6575}" type="pres">
      <dgm:prSet presAssocID="{054A195E-5451-4772-ACBC-41A6C52465E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5E286D3-CE22-47B5-89EF-93D942F0001D}" type="pres">
      <dgm:prSet presAssocID="{054A195E-5451-4772-ACBC-41A6C52465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11D12-2A87-4216-999C-18E90AF5CEEB}" type="pres">
      <dgm:prSet presAssocID="{054A195E-5451-4772-ACBC-41A6C52465E0}" presName="negativeSpace" presStyleCnt="0"/>
      <dgm:spPr/>
    </dgm:pt>
    <dgm:pt modelId="{93C325C8-E362-4A3C-8D74-B7B266D0A19B}" type="pres">
      <dgm:prSet presAssocID="{054A195E-5451-4772-ACBC-41A6C52465E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E7CA56-D98D-4823-8BD5-7E6D6FE2E625}" type="presOf" srcId="{E43F273C-E089-452F-BD62-5A8B932C77E6}" destId="{1FC84FE4-9721-4809-BAE8-FBB4253FC5B7}" srcOrd="0" destOrd="0" presId="urn:microsoft.com/office/officeart/2005/8/layout/list1"/>
    <dgm:cxn modelId="{9B3A9217-B8B0-40DA-9530-AB4CE28D7748}" srcId="{1A8E144F-4717-4EBC-B868-0C0F2FFC58BB}" destId="{054A195E-5451-4772-ACBC-41A6C52465E0}" srcOrd="2" destOrd="0" parTransId="{DC193BD7-4413-4916-A34B-DAB17959A43E}" sibTransId="{A567DFF5-1EDB-4F1D-A067-0C4C6C5D652D}"/>
    <dgm:cxn modelId="{EB9B63C0-B47A-4255-82A6-DAE5AD5C390F}" type="presOf" srcId="{1A8E144F-4717-4EBC-B868-0C0F2FFC58BB}" destId="{884282F0-4273-4D14-9AB5-6169EB3CB9DA}" srcOrd="0" destOrd="0" presId="urn:microsoft.com/office/officeart/2005/8/layout/list1"/>
    <dgm:cxn modelId="{A9717DEA-7F55-4339-97D5-3AE3C84253F5}" type="presOf" srcId="{1795691F-E7C3-43D4-B5D9-795FDCF78D50}" destId="{D4825539-706F-474F-918A-C6E2E7CD8D4B}" srcOrd="1" destOrd="0" presId="urn:microsoft.com/office/officeart/2005/8/layout/list1"/>
    <dgm:cxn modelId="{4039F048-045D-4DAE-AB76-707E095CF8B0}" srcId="{1A8E144F-4717-4EBC-B868-0C0F2FFC58BB}" destId="{1795691F-E7C3-43D4-B5D9-795FDCF78D50}" srcOrd="0" destOrd="0" parTransId="{D5443CBF-CC8C-4942-B336-4D599F7D1710}" sibTransId="{995C2309-5019-4DDD-9F8B-2C95479D4D96}"/>
    <dgm:cxn modelId="{98B5B1C5-769D-4627-986B-A57FA1803684}" type="presOf" srcId="{E43F273C-E089-452F-BD62-5A8B932C77E6}" destId="{AA36F670-99E5-498E-AB78-7351D9E0F746}" srcOrd="1" destOrd="0" presId="urn:microsoft.com/office/officeart/2005/8/layout/list1"/>
    <dgm:cxn modelId="{92A2E538-17C4-4E32-81D3-301B481226BB}" srcId="{1A8E144F-4717-4EBC-B868-0C0F2FFC58BB}" destId="{E43F273C-E089-452F-BD62-5A8B932C77E6}" srcOrd="1" destOrd="0" parTransId="{A3136462-F079-4DE3-A3AB-5B2E93B628E4}" sibTransId="{486B3FCE-ED51-4602-B2DA-9DDA4B3E4108}"/>
    <dgm:cxn modelId="{6C09ADCA-6727-4443-BC57-7B0BD8F13011}" type="presOf" srcId="{054A195E-5451-4772-ACBC-41A6C52465E0}" destId="{95E286D3-CE22-47B5-89EF-93D942F0001D}" srcOrd="1" destOrd="0" presId="urn:microsoft.com/office/officeart/2005/8/layout/list1"/>
    <dgm:cxn modelId="{8A3696D3-F8CB-4D9F-A658-E3F3B1B1E55A}" type="presOf" srcId="{1795691F-E7C3-43D4-B5D9-795FDCF78D50}" destId="{D20AB2EF-5A18-4492-B769-1D7151D048BB}" srcOrd="0" destOrd="0" presId="urn:microsoft.com/office/officeart/2005/8/layout/list1"/>
    <dgm:cxn modelId="{D54CFD85-279D-4853-BE93-49FAFFC97608}" type="presOf" srcId="{054A195E-5451-4772-ACBC-41A6C52465E0}" destId="{784D941E-6B52-4822-B541-544D6AAC6575}" srcOrd="0" destOrd="0" presId="urn:microsoft.com/office/officeart/2005/8/layout/list1"/>
    <dgm:cxn modelId="{C3CE1E3C-9E38-4521-813E-D97D460B37A2}" type="presParOf" srcId="{884282F0-4273-4D14-9AB5-6169EB3CB9DA}" destId="{17D372A7-3477-4716-ADD9-F7D7550B0CAC}" srcOrd="0" destOrd="0" presId="urn:microsoft.com/office/officeart/2005/8/layout/list1"/>
    <dgm:cxn modelId="{31886C38-C518-4F87-BEED-473E103D440F}" type="presParOf" srcId="{17D372A7-3477-4716-ADD9-F7D7550B0CAC}" destId="{D20AB2EF-5A18-4492-B769-1D7151D048BB}" srcOrd="0" destOrd="0" presId="urn:microsoft.com/office/officeart/2005/8/layout/list1"/>
    <dgm:cxn modelId="{9C6928A0-5B07-40CB-B644-AACB27A7446A}" type="presParOf" srcId="{17D372A7-3477-4716-ADD9-F7D7550B0CAC}" destId="{D4825539-706F-474F-918A-C6E2E7CD8D4B}" srcOrd="1" destOrd="0" presId="urn:microsoft.com/office/officeart/2005/8/layout/list1"/>
    <dgm:cxn modelId="{D902A50C-973B-4BBC-859C-4925FBBD9411}" type="presParOf" srcId="{884282F0-4273-4D14-9AB5-6169EB3CB9DA}" destId="{B20BE981-B325-4DAA-A838-26DAB1F40B60}" srcOrd="1" destOrd="0" presId="urn:microsoft.com/office/officeart/2005/8/layout/list1"/>
    <dgm:cxn modelId="{2CC8B5ED-4213-45F3-9E26-15AD533FD250}" type="presParOf" srcId="{884282F0-4273-4D14-9AB5-6169EB3CB9DA}" destId="{8FB36689-6806-4940-AED2-EABCE043382E}" srcOrd="2" destOrd="0" presId="urn:microsoft.com/office/officeart/2005/8/layout/list1"/>
    <dgm:cxn modelId="{E81CFDE9-6059-4873-B610-0FE2FA099888}" type="presParOf" srcId="{884282F0-4273-4D14-9AB5-6169EB3CB9DA}" destId="{0BE53098-08A7-49A7-9DFD-EFCC482135F8}" srcOrd="3" destOrd="0" presId="urn:microsoft.com/office/officeart/2005/8/layout/list1"/>
    <dgm:cxn modelId="{A3F66B75-9CA5-4870-A462-57AF22C42420}" type="presParOf" srcId="{884282F0-4273-4D14-9AB5-6169EB3CB9DA}" destId="{16A2DDFD-BDB4-40B4-ADE9-C414DB69E588}" srcOrd="4" destOrd="0" presId="urn:microsoft.com/office/officeart/2005/8/layout/list1"/>
    <dgm:cxn modelId="{D825F06F-501C-45DB-953E-2A35F1CBA98C}" type="presParOf" srcId="{16A2DDFD-BDB4-40B4-ADE9-C414DB69E588}" destId="{1FC84FE4-9721-4809-BAE8-FBB4253FC5B7}" srcOrd="0" destOrd="0" presId="urn:microsoft.com/office/officeart/2005/8/layout/list1"/>
    <dgm:cxn modelId="{484EF685-8353-4207-89AC-ABA691752617}" type="presParOf" srcId="{16A2DDFD-BDB4-40B4-ADE9-C414DB69E588}" destId="{AA36F670-99E5-498E-AB78-7351D9E0F746}" srcOrd="1" destOrd="0" presId="urn:microsoft.com/office/officeart/2005/8/layout/list1"/>
    <dgm:cxn modelId="{1D1774C2-A318-4702-BDBE-01C1CAA3322E}" type="presParOf" srcId="{884282F0-4273-4D14-9AB5-6169EB3CB9DA}" destId="{B6C2B1BF-9CA0-4C1B-A181-487E1FF3C133}" srcOrd="5" destOrd="0" presId="urn:microsoft.com/office/officeart/2005/8/layout/list1"/>
    <dgm:cxn modelId="{A8B7A3A5-BB80-4AFD-B959-0C132B7B0A19}" type="presParOf" srcId="{884282F0-4273-4D14-9AB5-6169EB3CB9DA}" destId="{05A6FB08-D4AA-4CB9-BEE9-2F9358E87328}" srcOrd="6" destOrd="0" presId="urn:microsoft.com/office/officeart/2005/8/layout/list1"/>
    <dgm:cxn modelId="{F754F37F-FB81-4ED2-A090-BB7D387DB25E}" type="presParOf" srcId="{884282F0-4273-4D14-9AB5-6169EB3CB9DA}" destId="{D9461749-4A5E-4748-98C6-631294F98C92}" srcOrd="7" destOrd="0" presId="urn:microsoft.com/office/officeart/2005/8/layout/list1"/>
    <dgm:cxn modelId="{22BACADD-2E4A-4EC4-9712-024535A4A23E}" type="presParOf" srcId="{884282F0-4273-4D14-9AB5-6169EB3CB9DA}" destId="{F9E1412B-2783-4F46-AC8B-23548EB529FE}" srcOrd="8" destOrd="0" presId="urn:microsoft.com/office/officeart/2005/8/layout/list1"/>
    <dgm:cxn modelId="{2D5D1E28-EAA3-4406-88F6-F9CF955F3FC5}" type="presParOf" srcId="{F9E1412B-2783-4F46-AC8B-23548EB529FE}" destId="{784D941E-6B52-4822-B541-544D6AAC6575}" srcOrd="0" destOrd="0" presId="urn:microsoft.com/office/officeart/2005/8/layout/list1"/>
    <dgm:cxn modelId="{61721ABF-400A-4AD9-8118-EEF17C7A7D1A}" type="presParOf" srcId="{F9E1412B-2783-4F46-AC8B-23548EB529FE}" destId="{95E286D3-CE22-47B5-89EF-93D942F0001D}" srcOrd="1" destOrd="0" presId="urn:microsoft.com/office/officeart/2005/8/layout/list1"/>
    <dgm:cxn modelId="{81639DA9-DE91-459C-9FF6-63D2A0CB7274}" type="presParOf" srcId="{884282F0-4273-4D14-9AB5-6169EB3CB9DA}" destId="{EB211D12-2A87-4216-999C-18E90AF5CEEB}" srcOrd="9" destOrd="0" presId="urn:microsoft.com/office/officeart/2005/8/layout/list1"/>
    <dgm:cxn modelId="{CDBCEA68-9D1D-4DE6-A25E-0103B9D05C75}" type="presParOf" srcId="{884282F0-4273-4D14-9AB5-6169EB3CB9DA}" destId="{93C325C8-E362-4A3C-8D74-B7B266D0A1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CDD69-D964-48C1-830D-2B193672E917}">
      <dsp:nvSpPr>
        <dsp:cNvPr id="0" name=""/>
        <dsp:cNvSpPr/>
      </dsp:nvSpPr>
      <dsp:spPr>
        <a:xfrm>
          <a:off x="328779" y="3019"/>
          <a:ext cx="2592635" cy="15555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+mn-lt"/>
            </a:rPr>
            <a:t>«Воспитание</a:t>
          </a:r>
          <a:r>
            <a:rPr lang="ru-RU" sz="2200" b="1" kern="1200" spc="-30" dirty="0" smtClean="0">
              <a:effectLst/>
              <a:latin typeface="+mn-lt"/>
            </a:rPr>
            <a:t> </a:t>
          </a:r>
          <a:r>
            <a:rPr lang="ru-RU" sz="2200" b="1" kern="1200" dirty="0" smtClean="0">
              <a:effectLst/>
              <a:latin typeface="+mn-lt"/>
            </a:rPr>
            <a:t>на учебном</a:t>
          </a:r>
          <a:r>
            <a:rPr lang="ru-RU" sz="2200" b="1" kern="1200" spc="-25" dirty="0" smtClean="0">
              <a:effectLst/>
              <a:latin typeface="+mn-lt"/>
            </a:rPr>
            <a:t> </a:t>
          </a:r>
          <a:r>
            <a:rPr lang="ru-RU" sz="2200" b="1" kern="1200" dirty="0" smtClean="0">
              <a:effectLst/>
              <a:latin typeface="+mn-lt"/>
            </a:rPr>
            <a:t>занятии» </a:t>
          </a:r>
          <a:endParaRPr lang="ru-RU" sz="2200" kern="1200" dirty="0"/>
        </a:p>
      </dsp:txBody>
      <dsp:txXfrm>
        <a:off x="328779" y="3019"/>
        <a:ext cx="2592635" cy="1555581"/>
      </dsp:txXfrm>
    </dsp:sp>
    <dsp:sp modelId="{C69B82A6-91AC-4E11-A663-4DA2FF5A6C28}">
      <dsp:nvSpPr>
        <dsp:cNvPr id="0" name=""/>
        <dsp:cNvSpPr/>
      </dsp:nvSpPr>
      <dsp:spPr>
        <a:xfrm>
          <a:off x="3180679" y="3019"/>
          <a:ext cx="2592635" cy="155558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+mn-lt"/>
            </a:rPr>
            <a:t>«Воспитание </a:t>
          </a:r>
          <a:r>
            <a:rPr lang="ru-RU" sz="2200" b="1" kern="1200" dirty="0">
              <a:effectLst/>
              <a:latin typeface="+mn-lt"/>
            </a:rPr>
            <a:t>в </a:t>
          </a:r>
          <a:r>
            <a:rPr lang="ru-RU" sz="2200" b="1" kern="1200" dirty="0" smtClean="0">
              <a:effectLst/>
              <a:latin typeface="+mn-lt"/>
              <a:ea typeface="+mn-ea"/>
              <a:cs typeface="+mn-cs"/>
            </a:rPr>
            <a:t>детском </a:t>
          </a:r>
          <a:r>
            <a:rPr lang="ru-RU" sz="2200" b="1" kern="1200" dirty="0" smtClean="0">
              <a:effectLst/>
              <a:latin typeface="+mn-lt"/>
            </a:rPr>
            <a:t>объединении</a:t>
          </a:r>
          <a:r>
            <a:rPr lang="ru-RU" sz="2200" b="1" kern="1200" dirty="0">
              <a:effectLst/>
              <a:latin typeface="+mn-lt"/>
            </a:rPr>
            <a:t>»</a:t>
          </a:r>
          <a:endParaRPr lang="ru-RU" sz="2200" kern="1200"/>
        </a:p>
      </dsp:txBody>
      <dsp:txXfrm>
        <a:off x="3180679" y="3019"/>
        <a:ext cx="2592635" cy="1555581"/>
      </dsp:txXfrm>
    </dsp:sp>
    <dsp:sp modelId="{4E2A0656-60AA-49FB-A5B6-1AB3407FBE6D}">
      <dsp:nvSpPr>
        <dsp:cNvPr id="0" name=""/>
        <dsp:cNvSpPr/>
      </dsp:nvSpPr>
      <dsp:spPr>
        <a:xfrm>
          <a:off x="6032578" y="3019"/>
          <a:ext cx="2592635" cy="15555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+mn-lt"/>
            </a:rPr>
            <a:t>«Взаимодействие </a:t>
          </a:r>
          <a:r>
            <a:rPr lang="ru-RU" sz="2200" b="1" kern="1200" dirty="0">
              <a:effectLst/>
              <a:latin typeface="+mn-lt"/>
            </a:rPr>
            <a:t>с родителями»</a:t>
          </a:r>
          <a:endParaRPr lang="ru-RU" sz="2200" b="1" kern="1200" dirty="0">
            <a:effectLst/>
            <a:latin typeface="+mn-lt"/>
            <a:ea typeface="DejaVu Sans"/>
            <a:cs typeface="Lohit Hindi"/>
          </a:endParaRPr>
        </a:p>
      </dsp:txBody>
      <dsp:txXfrm>
        <a:off x="6032578" y="3019"/>
        <a:ext cx="2592635" cy="1555581"/>
      </dsp:txXfrm>
    </dsp:sp>
    <dsp:sp modelId="{C2F29C3A-CC12-42DA-8064-1B2970AF52F0}">
      <dsp:nvSpPr>
        <dsp:cNvPr id="0" name=""/>
        <dsp:cNvSpPr/>
      </dsp:nvSpPr>
      <dsp:spPr>
        <a:xfrm>
          <a:off x="328779" y="1817864"/>
          <a:ext cx="2592635" cy="15555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+mn-lt"/>
            </a:rPr>
            <a:t>«Профориентация</a:t>
          </a:r>
          <a:r>
            <a:rPr lang="ru-RU" sz="2200" b="1" kern="1200" dirty="0">
              <a:effectLst/>
              <a:latin typeface="+mn-lt"/>
            </a:rPr>
            <a:t>»</a:t>
          </a:r>
          <a:endParaRPr lang="ru-RU" sz="2200" kern="1200"/>
        </a:p>
      </dsp:txBody>
      <dsp:txXfrm>
        <a:off x="328779" y="1817864"/>
        <a:ext cx="2592635" cy="1555581"/>
      </dsp:txXfrm>
    </dsp:sp>
    <dsp:sp modelId="{A79DFED5-C870-4A45-8BAE-6850CFF7D00C}">
      <dsp:nvSpPr>
        <dsp:cNvPr id="0" name=""/>
        <dsp:cNvSpPr/>
      </dsp:nvSpPr>
      <dsp:spPr>
        <a:xfrm>
          <a:off x="3180679" y="1817864"/>
          <a:ext cx="2592635" cy="155558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+mn-lt"/>
            </a:rPr>
            <a:t>«</a:t>
          </a:r>
          <a:r>
            <a:rPr lang="ru-RU" sz="2200" b="1" kern="1200" dirty="0">
              <a:effectLst/>
              <a:latin typeface="+mn-lt"/>
            </a:rPr>
            <a:t>Ключевые дела»</a:t>
          </a:r>
          <a:endParaRPr lang="ru-RU" sz="2200" kern="1200"/>
        </a:p>
      </dsp:txBody>
      <dsp:txXfrm>
        <a:off x="3180679" y="1817864"/>
        <a:ext cx="2592635" cy="1555581"/>
      </dsp:txXfrm>
    </dsp:sp>
    <dsp:sp modelId="{1E573ABF-00F9-4AD9-8905-615142D5BAFD}">
      <dsp:nvSpPr>
        <dsp:cNvPr id="0" name=""/>
        <dsp:cNvSpPr/>
      </dsp:nvSpPr>
      <dsp:spPr>
        <a:xfrm>
          <a:off x="6032578" y="1817864"/>
          <a:ext cx="2592635" cy="15555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+mn-lt"/>
            </a:rPr>
            <a:t>«Контакт </a:t>
          </a:r>
          <a:r>
            <a:rPr lang="ru-RU" sz="2200" b="1" kern="1200" dirty="0">
              <a:effectLst/>
              <a:latin typeface="+mn-lt"/>
            </a:rPr>
            <a:t>по безопасности»</a:t>
          </a:r>
          <a:endParaRPr lang="ru-RU" sz="2200" kern="1200"/>
        </a:p>
      </dsp:txBody>
      <dsp:txXfrm>
        <a:off x="6032578" y="1817864"/>
        <a:ext cx="2592635" cy="1555581"/>
      </dsp:txXfrm>
    </dsp:sp>
    <dsp:sp modelId="{3EF06D87-2D7C-4446-9160-0DB2B55515B3}">
      <dsp:nvSpPr>
        <dsp:cNvPr id="0" name=""/>
        <dsp:cNvSpPr/>
      </dsp:nvSpPr>
      <dsp:spPr>
        <a:xfrm>
          <a:off x="3180679" y="3632709"/>
          <a:ext cx="2592635" cy="15555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+mn-lt"/>
            </a:rPr>
            <a:t>«Организация </a:t>
          </a:r>
          <a:r>
            <a:rPr lang="ru-RU" sz="2200" b="1" kern="1200" dirty="0">
              <a:effectLst/>
              <a:latin typeface="+mn-lt"/>
            </a:rPr>
            <a:t>предметно-эстетической среды»</a:t>
          </a:r>
          <a:endParaRPr lang="ru-RU" sz="2200" kern="1200"/>
        </a:p>
      </dsp:txBody>
      <dsp:txXfrm>
        <a:off x="3180679" y="3632709"/>
        <a:ext cx="2592635" cy="1555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36689-6806-4940-AED2-EABCE043382E}">
      <dsp:nvSpPr>
        <dsp:cNvPr id="0" name=""/>
        <dsp:cNvSpPr/>
      </dsp:nvSpPr>
      <dsp:spPr>
        <a:xfrm>
          <a:off x="0" y="439442"/>
          <a:ext cx="572885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25539-706F-474F-918A-C6E2E7CD8D4B}">
      <dsp:nvSpPr>
        <dsp:cNvPr id="0" name=""/>
        <dsp:cNvSpPr/>
      </dsp:nvSpPr>
      <dsp:spPr>
        <a:xfrm>
          <a:off x="286442" y="53435"/>
          <a:ext cx="4010198" cy="85608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576" tIns="0" rIns="151576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/>
            <a:t>Модуль</a:t>
          </a:r>
        </a:p>
      </dsp:txBody>
      <dsp:txXfrm>
        <a:off x="328232" y="95225"/>
        <a:ext cx="3926618" cy="772500"/>
      </dsp:txXfrm>
    </dsp:sp>
    <dsp:sp modelId="{05A6FB08-D4AA-4CB9-BEE9-2F9358E87328}">
      <dsp:nvSpPr>
        <dsp:cNvPr id="0" name=""/>
        <dsp:cNvSpPr/>
      </dsp:nvSpPr>
      <dsp:spPr>
        <a:xfrm>
          <a:off x="0" y="1796915"/>
          <a:ext cx="572885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6F670-99E5-498E-AB78-7351D9E0F746}">
      <dsp:nvSpPr>
        <dsp:cNvPr id="0" name=""/>
        <dsp:cNvSpPr/>
      </dsp:nvSpPr>
      <dsp:spPr>
        <a:xfrm>
          <a:off x="286442" y="1368875"/>
          <a:ext cx="4010198" cy="856080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576" tIns="0" rIns="151576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/>
            <a:t>Направленность</a:t>
          </a:r>
        </a:p>
      </dsp:txBody>
      <dsp:txXfrm>
        <a:off x="328232" y="1410665"/>
        <a:ext cx="3926618" cy="772500"/>
      </dsp:txXfrm>
    </dsp:sp>
    <dsp:sp modelId="{93C325C8-E362-4A3C-8D74-B7B266D0A19B}">
      <dsp:nvSpPr>
        <dsp:cNvPr id="0" name=""/>
        <dsp:cNvSpPr/>
      </dsp:nvSpPr>
      <dsp:spPr>
        <a:xfrm>
          <a:off x="0" y="3112355"/>
          <a:ext cx="572885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286D3-CE22-47B5-89EF-93D942F0001D}">
      <dsp:nvSpPr>
        <dsp:cNvPr id="0" name=""/>
        <dsp:cNvSpPr/>
      </dsp:nvSpPr>
      <dsp:spPr>
        <a:xfrm>
          <a:off x="286442" y="2684315"/>
          <a:ext cx="4010198" cy="85608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576" tIns="0" rIns="151576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/>
            <a:t>Форма</a:t>
          </a:r>
        </a:p>
      </dsp:txBody>
      <dsp:txXfrm>
        <a:off x="328232" y="2726105"/>
        <a:ext cx="3926618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F4DE-044D-493A-BE31-31C932FC2D5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69E-BE88-44E5-8C52-69786276E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F4DE-044D-493A-BE31-31C932FC2D5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69E-BE88-44E5-8C52-69786276E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4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F4DE-044D-493A-BE31-31C932FC2D5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69E-BE88-44E5-8C52-69786276E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5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F4DE-044D-493A-BE31-31C932FC2D5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69E-BE88-44E5-8C52-69786276E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8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F4DE-044D-493A-BE31-31C932FC2D5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69E-BE88-44E5-8C52-69786276E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9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F4DE-044D-493A-BE31-31C932FC2D5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69E-BE88-44E5-8C52-69786276E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2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F4DE-044D-493A-BE31-31C932FC2D5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69E-BE88-44E5-8C52-69786276E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1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F4DE-044D-493A-BE31-31C932FC2D5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69E-BE88-44E5-8C52-69786276E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0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F4DE-044D-493A-BE31-31C932FC2D5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69E-BE88-44E5-8C52-69786276E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2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F4DE-044D-493A-BE31-31C932FC2D5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69E-BE88-44E5-8C52-69786276E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9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F4DE-044D-493A-BE31-31C932FC2D5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69E-BE88-44E5-8C52-69786276E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9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EF4DE-044D-493A-BE31-31C932FC2D5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569E-BE88-44E5-8C52-69786276E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3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037" y="1828362"/>
            <a:ext cx="6317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Деловая игра </a:t>
            </a:r>
            <a:endParaRPr lang="ru-RU" sz="4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идеи к действию</a:t>
            </a:r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4000" b="1" dirty="0">
                <a:solidFill>
                  <a:srgbClr val="FF0000"/>
                </a:solidFill>
              </a:rPr>
              <a:t>по поиску новых идей решения задачи патриотического воспитания детей в рамках реализации Рабочей программы воспитания</a:t>
            </a:r>
            <a:endParaRPr lang="ru-RU" sz="4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4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962" t="18050" r="37484" b="20566"/>
          <a:stretch/>
        </p:blipFill>
        <p:spPr>
          <a:xfrm>
            <a:off x="330308" y="193464"/>
            <a:ext cx="3015565" cy="2144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9243" r="4394" b="9394"/>
          <a:stretch/>
        </p:blipFill>
        <p:spPr>
          <a:xfrm>
            <a:off x="6793544" y="1740164"/>
            <a:ext cx="4968964" cy="331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05492" y="216977"/>
            <a:ext cx="12184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ЭТАП    </a:t>
            </a:r>
            <a:r>
              <a:rPr lang="ru-RU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</a:t>
            </a:r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ЕЛЕВАЯ  АУДИТОРИЯ</a:t>
            </a:r>
            <a:endParaRPr lang="ru-RU" sz="5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35" y="1094140"/>
            <a:ext cx="6338156" cy="55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29" y="2140528"/>
            <a:ext cx="8292189" cy="45230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4548" y="425171"/>
            <a:ext cx="118159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lain" startAt="5"/>
            </a:pPr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ЭТАП  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 РЕАЛИЗАЦИИ 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ПРОЕКТА</a:t>
            </a:r>
            <a:endParaRPr lang="ru-RU" sz="5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991" y="248526"/>
            <a:ext cx="111004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ЭТАП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ХУДОЖЕСТВЕННОЕ ОФОРМЛЕНИЕ 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ПРОЕКТА</a:t>
            </a:r>
            <a:endParaRPr lang="ru-RU" sz="5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049" t="21556" r="39123" b="23385"/>
          <a:stretch/>
        </p:blipFill>
        <p:spPr>
          <a:xfrm>
            <a:off x="4604772" y="1995055"/>
            <a:ext cx="6734679" cy="45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902" t="19691" r="37383" b="21392"/>
          <a:stretch/>
        </p:blipFill>
        <p:spPr>
          <a:xfrm>
            <a:off x="3023754" y="1292494"/>
            <a:ext cx="7751620" cy="5273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248526"/>
            <a:ext cx="111004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ru-RU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ЭТАП </a:t>
            </a:r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ЗАЩИА ПРОЕКТА</a:t>
            </a:r>
            <a:endParaRPr lang="ru-RU" sz="5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7605"/>
            <a:ext cx="6317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Деловая игра </a:t>
            </a:r>
            <a:endParaRPr lang="ru-RU" sz="4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идеи к действию</a:t>
            </a:r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4000" b="1" dirty="0">
                <a:solidFill>
                  <a:srgbClr val="FF0000"/>
                </a:solidFill>
              </a:rPr>
              <a:t>по поиску новых идей решения задачи патриотического воспитания детей в рамках реализации Рабочей программы воспитания</a:t>
            </a:r>
            <a:endParaRPr lang="ru-RU" sz="4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4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962" t="18050" r="37484" b="20566"/>
          <a:stretch/>
        </p:blipFill>
        <p:spPr>
          <a:xfrm>
            <a:off x="6439706" y="886986"/>
            <a:ext cx="5257816" cy="37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r="12079"/>
          <a:stretch/>
        </p:blipFill>
        <p:spPr>
          <a:xfrm>
            <a:off x="1350571" y="2219660"/>
            <a:ext cx="2519548" cy="1762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0327" y="573582"/>
            <a:ext cx="833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КОМАНДЫ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ФОРМИРУЮТСЯ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 БУКВАМ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r="12079"/>
          <a:stretch/>
        </p:blipFill>
        <p:spPr>
          <a:xfrm>
            <a:off x="4864924" y="2082072"/>
            <a:ext cx="2519548" cy="17621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r="12079"/>
          <a:stretch/>
        </p:blipFill>
        <p:spPr>
          <a:xfrm>
            <a:off x="8605653" y="2219660"/>
            <a:ext cx="2519548" cy="17621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r="12079"/>
          <a:stretch/>
        </p:blipFill>
        <p:spPr>
          <a:xfrm>
            <a:off x="3131127" y="4582513"/>
            <a:ext cx="2519548" cy="17621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r="12079"/>
          <a:stretch/>
        </p:blipFill>
        <p:spPr>
          <a:xfrm>
            <a:off x="7512133" y="4665640"/>
            <a:ext cx="2519548" cy="17621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15688" y="2808335"/>
            <a:ext cx="684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6161" y="2716002"/>
            <a:ext cx="684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18072" y="2808334"/>
            <a:ext cx="684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8495" y="5161982"/>
            <a:ext cx="684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29501" y="5264548"/>
            <a:ext cx="684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Д</a:t>
            </a:r>
          </a:p>
        </p:txBody>
      </p:sp>
    </p:spTree>
    <p:extLst>
      <p:ext uri="{BB962C8B-B14F-4D97-AF65-F5344CB8AC3E}">
        <p14:creationId xmlns:p14="http://schemas.microsoft.com/office/powerpoint/2010/main" val="34830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21" y="860231"/>
            <a:ext cx="4434444" cy="222587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ВЫБОР РУКОВОДИТЕЛЯ 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8681" t="14408" r="42910" b="16922"/>
          <a:stretch/>
        </p:blipFill>
        <p:spPr>
          <a:xfrm>
            <a:off x="5725391" y="446809"/>
            <a:ext cx="5860473" cy="58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85269649"/>
              </p:ext>
            </p:extLst>
          </p:nvPr>
        </p:nvGraphicFramePr>
        <p:xfrm>
          <a:off x="1840676" y="1365663"/>
          <a:ext cx="8953994" cy="519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95646" y="318490"/>
            <a:ext cx="11566567" cy="944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МОДУЛИ РАБОЧЕЙ ПРОГРАММЫ ВОСПИТАНИЯ</a:t>
            </a:r>
            <a:endParaRPr lang="ru-RU" altLang="ru-RU" sz="3200" b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15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25" t="24430" r="44448" b="27571"/>
          <a:stretch/>
        </p:blipFill>
        <p:spPr>
          <a:xfrm>
            <a:off x="511803" y="2338690"/>
            <a:ext cx="4226451" cy="323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7136" y="446809"/>
            <a:ext cx="1037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ЗАДАЧА: 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ПАТРИОТИЧЕСКОЕ ВОСПИТАНИЕ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70217610"/>
              </p:ext>
            </p:extLst>
          </p:nvPr>
        </p:nvGraphicFramePr>
        <p:xfrm>
          <a:off x="4953000" y="2005445"/>
          <a:ext cx="5728855" cy="389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15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8758"/>
            <a:ext cx="10515600" cy="6329548"/>
          </a:xfrm>
          <a:solidFill>
            <a:schemeClr val="lt1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ПРИМЕР: ПАМЯТКА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502" y="783875"/>
            <a:ext cx="9334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Береги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любимые березки и лес от пожара, это богатство нашей Родины!</a:t>
            </a: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3365" t="20262" r="37707" b="19513"/>
          <a:stretch/>
        </p:blipFill>
        <p:spPr bwMode="auto">
          <a:xfrm>
            <a:off x="5387764" y="2143496"/>
            <a:ext cx="5843649" cy="423949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75657" y="168629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61314" y="2271155"/>
            <a:ext cx="430406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Ты тоже родился в России –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raditional Arabic" panose="02020603050405020304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Краю полевом и лесном.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raditional Arabic" panose="02020603050405020304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У нас в каждой песне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ru-RU" alt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                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– береза,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raditional Arabic" panose="02020603050405020304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Береза – под каждым окном.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raditional Arabic" panose="02020603050405020304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На каждой весенней поляне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raditional Arabic" panose="02020603050405020304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Их белый живой хоровод…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Маргарита Агашина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8504" t="21314" r="42224" b="23392"/>
          <a:stretch/>
        </p:blipFill>
        <p:spPr>
          <a:xfrm>
            <a:off x="5248893" y="1341913"/>
            <a:ext cx="6132738" cy="48570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21664" y="1970729"/>
            <a:ext cx="388086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2228" y="726764"/>
            <a:ext cx="4441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 ЭТАП 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2"/>
          <a:stretch/>
        </p:blipFill>
        <p:spPr>
          <a:xfrm>
            <a:off x="6626431" y="342850"/>
            <a:ext cx="4082833" cy="61740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26431" y="2679733"/>
            <a:ext cx="472439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  <a:p>
            <a:r>
              <a:rPr lang="ru-RU" sz="8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  <a:p>
            <a:r>
              <a:rPr lang="ru-RU" sz="80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endParaRPr lang="ru-RU" sz="8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8146" y="597362"/>
            <a:ext cx="49341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 ЭТАП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ЗАДАЧИ</a:t>
            </a:r>
            <a:endParaRPr lang="ru-RU" sz="5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7" y="739919"/>
            <a:ext cx="6101196" cy="57476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9160" y="437045"/>
            <a:ext cx="56467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 ЭТАП</a:t>
            </a:r>
          </a:p>
          <a:p>
            <a:pPr algn="r"/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ОЖИДАЕМЫЙ РЕЗУЛЬТАТ</a:t>
            </a:r>
            <a:endParaRPr lang="ru-RU" sz="5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186</Words>
  <Application>Microsoft Office PowerPoint</Application>
  <PresentationFormat>Широкоэкранный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Calibri Light</vt:lpstr>
      <vt:lpstr>DejaVu Sans</vt:lpstr>
      <vt:lpstr>Lohit Hindi</vt:lpstr>
      <vt:lpstr>Times New Roman</vt:lpstr>
      <vt:lpstr>Traditional Arabic</vt:lpstr>
      <vt:lpstr>Тема Office</vt:lpstr>
      <vt:lpstr>Презентация PowerPoint</vt:lpstr>
      <vt:lpstr>Презентация PowerPoint</vt:lpstr>
      <vt:lpstr>ВЫБОР РУКОВОДИТЕЛЯ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DC</dc:creator>
  <cp:lastModifiedBy>DC</cp:lastModifiedBy>
  <cp:revision>37</cp:revision>
  <dcterms:created xsi:type="dcterms:W3CDTF">2022-12-23T05:49:10Z</dcterms:created>
  <dcterms:modified xsi:type="dcterms:W3CDTF">2024-01-10T08:38:17Z</dcterms:modified>
</cp:coreProperties>
</file>