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58" r:id="rId13"/>
    <p:sldId id="274" r:id="rId14"/>
    <p:sldId id="261" r:id="rId15"/>
    <p:sldId id="275" r:id="rId16"/>
    <p:sldId id="276" r:id="rId17"/>
    <p:sldId id="264" r:id="rId18"/>
  </p:sldIdLst>
  <p:sldSz cx="9144000" cy="6858000" type="screen4x3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130425"/>
            <a:ext cx="6768752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34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9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94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17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41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892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24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550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858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39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38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EE482-23B0-4B07-87D1-15B94CB04EB6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37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132856"/>
            <a:ext cx="6768752" cy="129614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sz="5400" b="1" dirty="0">
                <a:ln/>
                <a:solidFill>
                  <a:schemeClr val="accent4"/>
                </a:solidFill>
              </a:rPr>
              <a:t>12 leçon</a:t>
            </a:r>
            <a:endParaRPr lang="ru-RU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3886200"/>
            <a:ext cx="6152728" cy="1752600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400" b="1" dirty="0" smtClean="0">
                <a:ln/>
                <a:solidFill>
                  <a:schemeClr val="accent4"/>
                </a:solidFill>
              </a:rPr>
              <a:t>Гаврилова А.М</a:t>
            </a:r>
            <a:endParaRPr lang="ru-RU" sz="2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56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Compter de 1 à 10</a:t>
            </a:r>
            <a:endParaRPr lang="ru-RU" dirty="0"/>
          </a:p>
        </p:txBody>
      </p:sp>
      <p:pic>
        <p:nvPicPr>
          <p:cNvPr id="1044" name="Picture 20" descr="How Mouse Face emoji looks on Facebook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04" y="1008762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ow Mouse Face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273" y="1008760"/>
            <a:ext cx="2014800" cy="20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ow Mouse Face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25" y="1019995"/>
            <a:ext cx="2016224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ow Mouse Face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509" y="1019995"/>
            <a:ext cx="2015512" cy="20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ow Mouse Face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03" y="7256954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ow Mouse Face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80" y="3017402"/>
            <a:ext cx="1952777" cy="19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ow Mouse Face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26" y="3029236"/>
            <a:ext cx="1993095" cy="19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ow Mouse Face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773" y="2999965"/>
            <a:ext cx="2021726" cy="202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ow Mouse Face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703" y="3006299"/>
            <a:ext cx="2015392" cy="201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ow Mouse Face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704" y="4964741"/>
            <a:ext cx="1824137" cy="18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83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Compter de 1 à 10</a:t>
            </a:r>
            <a:endParaRPr lang="ru-RU" dirty="0"/>
          </a:p>
        </p:txBody>
      </p:sp>
      <p:pic>
        <p:nvPicPr>
          <p:cNvPr id="3074" name="Picture 2" descr="How Panda emoji looks on Ap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0768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ow Panda emoji looks on Ap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40768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ow Panda emoji looks on Ap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47687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ow Panda emoji looks on Ap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47686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ow Panda emoji looks on Ap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848" y="1352212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ow Panda emoji looks on Ap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272" y="2956217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ow Panda emoji looks on Ap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827" y="1392214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ow Panda emoji looks on Ap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827" y="2939554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How Panda emoji looks on Ap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733" y="1392213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How Panda emoji looks on Ap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44" y="2956216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7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lgerian" panose="04020705040A02060702" pitchFamily="82" charset="0"/>
              </a:rPr>
              <a:t>L</a:t>
            </a:r>
            <a:r>
              <a:rPr lang="en-US" dirty="0" smtClean="0">
                <a:solidFill>
                  <a:srgbClr val="FFC000"/>
                </a:solidFill>
                <a:latin typeface="Algerian" panose="04020705040A02060702" pitchFamily="82" charset="0"/>
              </a:rPr>
              <a:t>e</a:t>
            </a:r>
            <a:r>
              <a:rPr lang="en-US" dirty="0" smtClean="0">
                <a:solidFill>
                  <a:srgbClr val="FFFF00"/>
                </a:solidFill>
                <a:latin typeface="Algerian" panose="04020705040A02060702" pitchFamily="82" charset="0"/>
              </a:rPr>
              <a:t>s</a:t>
            </a:r>
            <a:r>
              <a:rPr lang="en-US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Algerian" panose="04020705040A02060702" pitchFamily="82" charset="0"/>
              </a:rPr>
              <a:t>c</a:t>
            </a:r>
            <a:r>
              <a:rPr lang="en-US" dirty="0" err="1" smtClean="0">
                <a:solidFill>
                  <a:srgbClr val="00B0F0"/>
                </a:solidFill>
                <a:latin typeface="Algerian" panose="04020705040A02060702" pitchFamily="82" charset="0"/>
              </a:rPr>
              <a:t>o</a:t>
            </a:r>
            <a:r>
              <a:rPr lang="en-US" dirty="0" err="1" smtClean="0">
                <a:solidFill>
                  <a:srgbClr val="0070C0"/>
                </a:solidFill>
                <a:latin typeface="Algerian" panose="04020705040A02060702" pitchFamily="82" charset="0"/>
              </a:rPr>
              <a:t>u</a:t>
            </a:r>
            <a:r>
              <a:rPr lang="en-US" dirty="0" err="1" smtClean="0">
                <a:solidFill>
                  <a:srgbClr val="7030A0"/>
                </a:solidFill>
                <a:latin typeface="Algerian" panose="04020705040A02060702" pitchFamily="82" charset="0"/>
              </a:rPr>
              <a:t>l</a:t>
            </a:r>
            <a:r>
              <a:rPr lang="en-US" dirty="0" err="1" smtClean="0">
                <a:solidFill>
                  <a:srgbClr val="FF0000"/>
                </a:solidFill>
                <a:latin typeface="Algerian" panose="04020705040A02060702" pitchFamily="82" charset="0"/>
              </a:rPr>
              <a:t>e</a:t>
            </a:r>
            <a:r>
              <a:rPr lang="en-US" dirty="0" err="1" smtClean="0">
                <a:solidFill>
                  <a:srgbClr val="FFC000"/>
                </a:solidFill>
                <a:latin typeface="Algerian" panose="04020705040A02060702" pitchFamily="82" charset="0"/>
              </a:rPr>
              <a:t>u</a:t>
            </a:r>
            <a:r>
              <a:rPr lang="en-US" dirty="0" err="1" smtClean="0">
                <a:solidFill>
                  <a:srgbClr val="FFFF00"/>
                </a:solidFill>
                <a:latin typeface="Algerian" panose="04020705040A02060702" pitchFamily="82" charset="0"/>
              </a:rPr>
              <a:t>r</a:t>
            </a:r>
            <a:r>
              <a:rPr lang="en-US" dirty="0" err="1" smtClean="0">
                <a:solidFill>
                  <a:srgbClr val="00B050"/>
                </a:solidFill>
                <a:latin typeface="Algerian" panose="04020705040A02060702" pitchFamily="82" charset="0"/>
              </a:rPr>
              <a:t>s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375"/>
          <a:stretch/>
        </p:blipFill>
        <p:spPr>
          <a:xfrm rot="16200000">
            <a:off x="-556827" y="2031174"/>
            <a:ext cx="5878581" cy="339779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37720" y="944724"/>
            <a:ext cx="3600400" cy="5760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Violet </a:t>
            </a:r>
            <a:r>
              <a:rPr lang="fr-FR" sz="28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фиолетовый</a:t>
            </a:r>
            <a:endParaRPr lang="ru-RU" sz="2000" b="1" dirty="0">
              <a:ln/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37720" y="2294874"/>
            <a:ext cx="3600400" cy="5760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Bleu  </a:t>
            </a:r>
            <a:r>
              <a:rPr lang="fr-FR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голубой</a:t>
            </a:r>
            <a:endParaRPr lang="ru-RU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ln/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11677" y="3471892"/>
            <a:ext cx="3600400" cy="5760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 smtClean="0">
              <a:ln/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Vert </a:t>
            </a:r>
            <a:r>
              <a:rPr lang="fr-FR" sz="32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зеленый</a:t>
            </a:r>
            <a:endParaRPr lang="ru-RU" sz="2400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11677" y="4380376"/>
            <a:ext cx="3600400" cy="576064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 smtClean="0">
              <a:ln/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6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Jaune </a:t>
            </a:r>
            <a:r>
              <a:rPr lang="fr-FR" sz="3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желтый</a:t>
            </a:r>
            <a:endParaRPr lang="ru-RU" sz="2800" b="1" dirty="0">
              <a:ln/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37720" y="5200524"/>
            <a:ext cx="3600400" cy="57606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 smtClean="0">
              <a:ln/>
              <a:solidFill>
                <a:schemeClr val="accent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Orange</a:t>
            </a:r>
            <a:r>
              <a:rPr lang="ru-RU" sz="2800" b="1" dirty="0" smtClean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smtClean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8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оранжевый</a:t>
            </a:r>
            <a:endParaRPr lang="ru-RU" sz="2000" b="1" dirty="0">
              <a:ln/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ln/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39386" y="5973042"/>
            <a:ext cx="3600400" cy="57606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 smtClean="0">
              <a:ln/>
              <a:solidFill>
                <a:schemeClr val="accent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Rouge </a:t>
            </a:r>
            <a:r>
              <a:rPr lang="fr-FR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красный</a:t>
            </a:r>
            <a:endParaRPr lang="ru-RU" sz="2400" b="1" dirty="0">
              <a:ln/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ln/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91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fr-F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 </a:t>
            </a:r>
            <a:r>
              <a:rPr lang="fr-F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quelle couleur?</a:t>
            </a:r>
            <a:r>
              <a:rPr lang="fr-FR" dirty="0"/>
              <a:t/>
            </a:r>
            <a:br>
              <a:rPr lang="fr-FR" dirty="0"/>
            </a:br>
            <a:endParaRPr lang="ru-RU" dirty="0"/>
          </a:p>
        </p:txBody>
      </p:sp>
      <p:pic>
        <p:nvPicPr>
          <p:cNvPr id="4" name="Picture 2" descr="C:\Users\Женечка\Desktop\картинки\medium_201001311255111728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1916832"/>
            <a:ext cx="4680520" cy="351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&amp;Pcy;&amp;ucy;&amp;ecy;&amp;rcy;.&amp;rcy;&amp;ucy; Pu-erh tea 普 洱 茶 * &amp;Pcy;&amp;rcy;&amp;ocy;&amp;scy;&amp;mcy;&amp;ocy;&amp;tcy;&amp;rcy; &amp;tcy;&amp;iecy;&amp;mcy;&amp;ycy; - &amp;Pcy;&amp;ocy; &amp;vcy;&amp;icy;&amp;zcy;&amp;ucy;&amp;acy;&amp;lcy;&amp;softcy;&amp;ncy;&amp;ocy;&amp;mcy;&amp;ucy; &amp;ocy;&amp;pcy;&amp;rcy;&amp;iecy;&amp;dcy;&amp;iecy;&amp;lcy;&amp;iecy;&amp;ncy;&amp;icy;&amp;yucy; &amp;lcy;&amp;icy;&amp;scy;&amp;tcy;&amp;acy; &amp;scy; &amp;dcy;&amp;iecy;&amp;rcy;&amp;iecy;&amp;vcy;&amp;softcy;&amp;iecy;&amp;vcy; &amp;icy; &amp;kcy;&amp;ucy;&amp;scy;&amp;tcy;&amp;ocy;&amp;v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73898"/>
            <a:ext cx="3888432" cy="459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&amp;Zcy;&amp;ocy;&amp;lcy;&amp;ucy;&amp;shcy;&amp;kcy;&amp;acy; - &amp;Kcy;&amp;ocy;&amp;lcy;&amp;lcy;&amp;iecy;&amp;tscy;&amp;icy;&amp;yacy; &amp;rcy;&amp;ocy;&amp;scy;&amp;scy;&amp;icy;&amp;jcy;&amp;scy;&amp;kcy;&amp;icy;&amp;khcy; &amp;mcy;&amp;ucy;&amp;lcy;&amp;softcy;&amp;tcy;&amp;icy;&amp;kcy;&amp;ocy;&amp;v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976" y="1540274"/>
            <a:ext cx="4272047" cy="426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Женечка\Desktop\картинки\0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73898"/>
            <a:ext cx="5626264" cy="421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5768" y="1489469"/>
            <a:ext cx="4371211" cy="43651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1391" y="1380690"/>
            <a:ext cx="5429250" cy="4343400"/>
          </a:xfrm>
          <a:prstGeom prst="rect">
            <a:avLst/>
          </a:prstGeom>
        </p:spPr>
      </p:pic>
      <p:pic>
        <p:nvPicPr>
          <p:cNvPr id="10" name="Picture 2" descr="&amp;Fcy;&amp;ocy;&amp;tcy;&amp;ocy; &amp;tscy;&amp;vcy;&amp;iecy;&amp;tcy;&amp;ocy;&amp;vcy; - &amp;Fcy;&amp;ocy;&amp;tcy;&amp;ocy; &amp;tscy;&amp;vcy;&amp;iecy;&amp;tcy;&amp;ocy;&amp;vcy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376" y="1438558"/>
            <a:ext cx="5587245" cy="409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9095" y="1028402"/>
            <a:ext cx="4385805" cy="49417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8991" y="1028402"/>
            <a:ext cx="5135717" cy="51357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0035" y="1086074"/>
            <a:ext cx="5171904" cy="517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068960"/>
            <a:ext cx="8229600" cy="77809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Давайте немного разомнемся!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ête épaules genoux et pieds - Comptines pour bébé - KidsMusicTime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696"/>
            <a:ext cx="9144000" cy="5616624"/>
          </a:xfrm>
        </p:spPr>
      </p:pic>
    </p:spTree>
    <p:extLst>
      <p:ext uri="{BB962C8B-B14F-4D97-AF65-F5344CB8AC3E}">
        <p14:creationId xmlns:p14="http://schemas.microsoft.com/office/powerpoint/2010/main" val="284235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Est-ce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correct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556792"/>
            <a:ext cx="3878821" cy="33908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91250"/>
            <a:ext cx="3816424" cy="3816424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71998"/>
            <a:ext cx="3654927" cy="3654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924120"/>
            <a:ext cx="3528392" cy="3382201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520" y="1689866"/>
            <a:ext cx="3782084" cy="37820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1692288"/>
            <a:ext cx="4067175" cy="4067175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934" y="1700986"/>
            <a:ext cx="4446082" cy="3807726"/>
          </a:xfrm>
          <a:prstGeom prst="rect">
            <a:avLst/>
          </a:prstGeom>
        </p:spPr>
      </p:pic>
      <p:pic>
        <p:nvPicPr>
          <p:cNvPr id="11266" name="Picture 2" descr="https://wp-s.ru/wallpapers/0/17/517894640454756/odinokij-banan-na-belom-fon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900" y="1924120"/>
            <a:ext cx="4142688" cy="335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726" y="1785085"/>
            <a:ext cx="3786698" cy="36602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5424" y="1771268"/>
            <a:ext cx="4908576" cy="3862819"/>
          </a:xfrm>
          <a:prstGeom prst="rect">
            <a:avLst/>
          </a:prstGeom>
        </p:spPr>
      </p:pic>
      <p:pic>
        <p:nvPicPr>
          <p:cNvPr id="15" name="Объект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023" y="1700986"/>
            <a:ext cx="4156271" cy="38913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56603" y="1616152"/>
            <a:ext cx="4207067" cy="3929512"/>
          </a:xfrm>
          <a:prstGeom prst="rect">
            <a:avLst/>
          </a:prstGeom>
        </p:spPr>
      </p:pic>
      <p:pic>
        <p:nvPicPr>
          <p:cNvPr id="18" name="Объект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052" y="1785084"/>
            <a:ext cx="4655601" cy="349170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01030" y="1700986"/>
            <a:ext cx="4462754" cy="370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7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Спасибо за урок!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Вы молодцы!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570" y="3068960"/>
            <a:ext cx="4669532" cy="33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6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Compter de 1 à 10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6452" y="1268760"/>
            <a:ext cx="7860348" cy="39604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ru-RU" sz="28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700808"/>
            <a:ext cx="374441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Compter de 1 à 10</a:t>
            </a:r>
            <a:endParaRPr lang="ru-RU" dirty="0"/>
          </a:p>
        </p:txBody>
      </p:sp>
      <p:pic>
        <p:nvPicPr>
          <p:cNvPr id="8194" name="Picture 2" descr="How Cat emoji looks on Whatsap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3093965" cy="309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w Cat emoji looks on Whatsap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04256"/>
            <a:ext cx="3093965" cy="309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85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Compter de 1 à 10</a:t>
            </a:r>
            <a:endParaRPr lang="ru-RU" dirty="0"/>
          </a:p>
        </p:txBody>
      </p:sp>
      <p:pic>
        <p:nvPicPr>
          <p:cNvPr id="9218" name="Picture 2" descr="How Hamster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ow Hamster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04863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ow Hamster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64" y="2204863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32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Compter de 1 à 10</a:t>
            </a:r>
            <a:endParaRPr lang="ru-RU" dirty="0"/>
          </a:p>
        </p:txBody>
      </p:sp>
      <p:pic>
        <p:nvPicPr>
          <p:cNvPr id="7170" name="Picture 2" descr="How Dog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87" y="937603"/>
            <a:ext cx="280831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w Dog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45987"/>
            <a:ext cx="280831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w Dog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2" y="3754299"/>
            <a:ext cx="280831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ow Dog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61" y="3745915"/>
            <a:ext cx="280831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32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Compter de 1 à 10</a:t>
            </a:r>
            <a:endParaRPr lang="ru-RU" dirty="0"/>
          </a:p>
        </p:txBody>
      </p:sp>
      <p:pic>
        <p:nvPicPr>
          <p:cNvPr id="6146" name="Picture 2" descr="How Black Bird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2592288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w Black Bird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24744"/>
            <a:ext cx="2592288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ow Black Bird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24743"/>
            <a:ext cx="2592288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w Black Bird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05064"/>
            <a:ext cx="2592288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w Black Bird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05063"/>
            <a:ext cx="2592288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17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Compter de 1 à 10</a:t>
            </a:r>
            <a:endParaRPr lang="ru-RU" dirty="0"/>
          </a:p>
        </p:txBody>
      </p:sp>
      <p:pic>
        <p:nvPicPr>
          <p:cNvPr id="5122" name="Picture 2" descr="How Tropical Fish emoji looks on Ap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2024964" cy="202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w Tropical Fish emoji looks on Ap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68759"/>
            <a:ext cx="2024964" cy="202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w Tropical Fish emoji looks on Ap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68759"/>
            <a:ext cx="2024964" cy="202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ow Tropical Fish emoji looks on Ap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2024964" cy="202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w Tropical Fish emoji looks on Ap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73016"/>
            <a:ext cx="2024964" cy="202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w Tropical Fish emoji looks on Ap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01008"/>
            <a:ext cx="2024964" cy="202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74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Compter de 1 à 10</a:t>
            </a:r>
            <a:endParaRPr lang="ru-RU" dirty="0"/>
          </a:p>
        </p:txBody>
      </p:sp>
      <p:pic>
        <p:nvPicPr>
          <p:cNvPr id="4098" name="Picture 2" descr="How Rabbit emoji looks on Samsu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31" y="1268760"/>
            <a:ext cx="2016224" cy="20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w Rabbit emoji looks on Samsu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613" y="1268760"/>
            <a:ext cx="2016224" cy="20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ow Rabbit emoji looks on Samsu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26" y="1268760"/>
            <a:ext cx="2016224" cy="20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w Rabbit emoji looks on Samsu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038" y="1253805"/>
            <a:ext cx="2016224" cy="20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w Rabbit emoji looks on Samsu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18" y="3645024"/>
            <a:ext cx="2016224" cy="20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ow Rabbit emoji looks on Samsu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80" y="3645024"/>
            <a:ext cx="2016224" cy="20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ow Rabbit emoji looks on Samsu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386" y="3609675"/>
            <a:ext cx="2016224" cy="20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177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Compter de 1 à 10</a:t>
            </a:r>
            <a:endParaRPr lang="ru-RU" dirty="0"/>
          </a:p>
        </p:txBody>
      </p:sp>
      <p:pic>
        <p:nvPicPr>
          <p:cNvPr id="2050" name="Picture 2" descr="How Penguin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728"/>
            <a:ext cx="2088232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w Penguin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631" y="952275"/>
            <a:ext cx="2088232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w Penguin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925" y="952275"/>
            <a:ext cx="2088232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ow Penguin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219" y="965207"/>
            <a:ext cx="2088232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w Penguin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99" y="3311772"/>
            <a:ext cx="2088232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w Penguin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631" y="3283319"/>
            <a:ext cx="2088232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ow Penguin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538" y="3296251"/>
            <a:ext cx="2088232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ow Penguin emoji looks on Facebo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669" y="3283318"/>
            <a:ext cx="2088232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56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5f787e19a35f16b3c7dfe384dd47b93a93988c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85</Words>
  <Application>Microsoft Office PowerPoint</Application>
  <PresentationFormat>Экран (4:3)</PresentationFormat>
  <Paragraphs>28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Algerian</vt:lpstr>
      <vt:lpstr>Arial</vt:lpstr>
      <vt:lpstr>Calibri</vt:lpstr>
      <vt:lpstr>Times New Roman</vt:lpstr>
      <vt:lpstr>Тема Office</vt:lpstr>
      <vt:lpstr>12 leçon</vt:lpstr>
      <vt:lpstr>Compter de 1 à 10</vt:lpstr>
      <vt:lpstr>Compter de 1 à 10</vt:lpstr>
      <vt:lpstr>Compter de 1 à 10</vt:lpstr>
      <vt:lpstr>Compter de 1 à 10</vt:lpstr>
      <vt:lpstr>Compter de 1 à 10</vt:lpstr>
      <vt:lpstr>Compter de 1 à 10</vt:lpstr>
      <vt:lpstr>Compter de 1 à 10</vt:lpstr>
      <vt:lpstr>Compter de 1 à 10</vt:lpstr>
      <vt:lpstr>Compter de 1 à 10</vt:lpstr>
      <vt:lpstr>Compter de 1 à 10</vt:lpstr>
      <vt:lpstr>Les couleurs</vt:lpstr>
      <vt:lpstr> De quelle couleur? </vt:lpstr>
      <vt:lpstr>Давайте немного разомнемся!</vt:lpstr>
      <vt:lpstr>Презентация PowerPoint</vt:lpstr>
      <vt:lpstr>Est-ce correct?</vt:lpstr>
      <vt:lpstr>Спасибо за урок! Вы молодцы!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Разноцветные треугольники</dc:title>
  <dc:creator>obstinate</dc:creator>
  <cp:lastModifiedBy>Alpaka .</cp:lastModifiedBy>
  <cp:revision>18</cp:revision>
  <dcterms:created xsi:type="dcterms:W3CDTF">2017-08-20T16:45:34Z</dcterms:created>
  <dcterms:modified xsi:type="dcterms:W3CDTF">2023-10-22T12:33:34Z</dcterms:modified>
</cp:coreProperties>
</file>