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9" r:id="rId6"/>
    <p:sldId id="261" r:id="rId7"/>
    <p:sldId id="262" r:id="rId8"/>
    <p:sldId id="264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352928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«Разработка урока русского языка во 2 классе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«Синонимы»</a:t>
            </a:r>
            <a:endParaRPr lang="ru-RU" sz="6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048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91880" y="332656"/>
            <a:ext cx="1988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060848"/>
            <a:ext cx="49033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и перечислите все возможные синонимы слова «счастье».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счастье» имеет 28 синонимов.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sus\Desktop\657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528392" cy="490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чего нужны синонимы?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Asus\Desktop\slide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84887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64704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«Синонимы обращают нашу речь. Их роль в речи велика: они помогают избежать повторений и ярче передают мысль, позволяют выразить многообразие оттенков».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А Введенская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появления термина «синоним»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Asus\Desktop\f6b73a69e5d9472df426bcbc042f4cc9dd753c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560840" cy="5040560"/>
          </a:xfrm>
          <a:prstGeom prst="rect">
            <a:avLst/>
          </a:prstGeom>
          <a:noFill/>
        </p:spPr>
      </p:pic>
      <p:pic>
        <p:nvPicPr>
          <p:cNvPr id="7" name="Picture 1" descr="C:\Users\Asus\Desktop\TCfZ-rGGOOmX_1200x0_AybP2us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5202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26626" name="AutoShape 2" descr="Физическая активность - УЗ «МОГИЛЕВСКИЙ ОБЛАСТНОЙ ЛЕЧЕБНО-ДИАГНОСТИЧЕСКИЙ  ЦЕНТР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63688" y="1196752"/>
            <a:ext cx="67687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Слова-синонимы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близки по смыслу,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Разняться лишь оттенками подчас,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Родимый край – Отечество – Отчизна,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много в них священного для нас!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-24340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sus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1547789"/>
            <a:ext cx="86409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хорошо учиться, необходимо много трудиться 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Увидев во дворе хулиганов, Миша струсил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(испугался)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убежал домой.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любит приобретать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(покупать)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 в соседнем магазине.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Девочки весело хохотали на скамейке в парке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(смеялись).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 начала громко рыдать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(плакать)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потому что брат отобрал её любимую игрушку.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7598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синонимы к выделенным словам: трудиться (работать), струсил (испугался), приобретать (покупать), хохотали (смеялись), рыдать (плакать).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 пропуски недостающими синонимами.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2765901"/>
          <a:ext cx="6077585" cy="2194560"/>
        </p:xfrm>
        <a:graphic>
          <a:graphicData uri="http://schemas.openxmlformats.org/drawingml/2006/table">
            <a:tbl>
              <a:tblPr/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УЛЫБАТЬСЯ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ГОРЕТЬ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СКРЫВАТЬ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ЛИКОВАТЬ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ПЫЛАТЬ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БЕРЕЧЬ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СОХРАНЯТЬ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ИДТИ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РАДОВАТЬСЯ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ТАИТЬ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СМОТРЕТЬ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СТУЧАТЬ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БАРАБАНИТЬ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ГЛЯДЕТЬ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ШАГАТЬ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СМЕЯТЬСЯ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2060848"/>
          <a:ext cx="7632848" cy="4389120"/>
        </p:xfrm>
        <a:graphic>
          <a:graphicData uri="http://schemas.openxmlformats.org/drawingml/2006/table">
            <a:tbl>
              <a:tblPr/>
              <a:tblGrid>
                <a:gridCol w="38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УЛЫБАТЬСЯ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ГОРЕТЬ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СКРЫВАТЬ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ЛИКОВАТЬ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ПЫЛАТЬ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БЕРЕЧЬ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СОХРАНЯТЬ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ИДТИ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РАДОВАТЬСЯ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ТАИТЬ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СМОТРЕТЬ</a:t>
                      </a:r>
                      <a:endParaRPr lang="ru-RU" sz="24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СТУЧАТЬ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БАРАБАНИТЬ</a:t>
                      </a:r>
                      <a:endParaRPr lang="ru-RU" sz="24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ГЛЯДЕТЬ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ШАГАТЬ</a:t>
                      </a:r>
                      <a:endParaRPr lang="ru-RU" sz="24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СМЕЯТЬСЯ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60648"/>
            <a:ext cx="86764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Синонимы перепутались. Соедините стрелками синонимы из двух столбиков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2768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ПРИЯТЕЛЬ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ПРОТИВНИК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СОЛДАТ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ШАГАТЬ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      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ПЕЧАЛЬ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26010" y="364014"/>
            <a:ext cx="7248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3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Замени синонимом из 4 букв. Впиши в клетки.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su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52"/>
            <a:ext cx="9144000" cy="697835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51507"/>
            <a:ext cx="65517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4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Напишите сказку, используя синонимы, антонимы.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Жили-были, белому дню радовались, а может, чёрными ночами плакали, две сестры. Одна сестра была старше, а вторая - моложе. У старшей имя было Быстрая, а у молодой – Ленивая…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sus\Desktop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73630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302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ПК-2</cp:lastModifiedBy>
  <cp:revision>30</cp:revision>
  <dcterms:created xsi:type="dcterms:W3CDTF">2023-01-27T18:21:32Z</dcterms:created>
  <dcterms:modified xsi:type="dcterms:W3CDTF">2023-10-17T07:44:09Z</dcterms:modified>
</cp:coreProperties>
</file>