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5" r:id="rId9"/>
    <p:sldId id="262" r:id="rId10"/>
    <p:sldId id="263" r:id="rId1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3/29/2022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3/29/2022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3/29/2022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3/29/2022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3/29/2022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3/29/2022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3/29/2022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3/29/2022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3/29/2022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3/29/2022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3/29/2022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3/29/2022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51;&#1077;&#1085;&#1072;\Desktop\&#1054;&#1093;&#1086;&#1090;&#1085;&#1080;&#1082;&#1080;%20&#1080;%20&#1091;&#1090;&#1082;&#1080;%20&#1041;&#1088;&#1102;&#1093;&#1085;&#1086;&#1074;&#1072;%202022\lv_0_20220326203128.mp4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51;&#1077;&#1085;&#1072;\Desktop\&#1054;&#1093;&#1086;&#1090;&#1085;&#1080;&#1082;&#1080;%20&#1080;%20&#1091;&#1090;&#1082;&#1080;%20&#1041;&#1088;&#1102;&#1093;&#1085;&#1086;&#1074;&#1072;%202022\VID-20220329-WA0011.mp4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51;&#1077;&#1085;&#1072;\Desktop\&#1054;&#1093;&#1086;&#1090;&#1085;&#1080;&#1082;&#1080;%20&#1080;%20&#1091;&#1090;&#1082;&#1080;%20&#1041;&#1088;&#1102;&#1093;&#1085;&#1086;&#1074;&#1072;%202022\20220228_090058.mp4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«Охотники и утки»</a:t>
            </a:r>
            <a:endParaRPr lang="ru-RU" sz="7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5029200"/>
            <a:ext cx="7772400" cy="838200"/>
          </a:xfrm>
        </p:spPr>
        <p:txBody>
          <a:bodyPr>
            <a:normAutofit/>
          </a:bodyPr>
          <a:lstStyle/>
          <a:p>
            <a:pPr algn="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Брюхнова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Елена Викторовна</a:t>
            </a:r>
          </a:p>
          <a:p>
            <a:pPr algn="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Инструктор по физической культуре Рыжакова Наталья Валерьевна 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457200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Государственное бюджетное общеобразовательное учреждение города Москвы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"Школа имени дважды Героя Советского Союза И. С.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Полбина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"</a:t>
            </a:r>
          </a:p>
        </p:txBody>
      </p:sp>
      <p:pic>
        <p:nvPicPr>
          <p:cNvPr id="1026" name="Picture 2" descr="C:\Users\Лена\Desktop\dep_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657600"/>
            <a:ext cx="1600200" cy="16002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524000" y="1371600"/>
            <a:ext cx="624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Конкурс образовательных видеороликов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«Большая игротека - 2022 год»</a:t>
            </a: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Игра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33600" y="3657600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Номинация «Игры с мячом»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31242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/>
              <a:t>Играйте с удовольствием!</a:t>
            </a:r>
            <a:endParaRPr lang="ru-RU" sz="5400" b="1" dirty="0"/>
          </a:p>
        </p:txBody>
      </p:sp>
      <p:pic>
        <p:nvPicPr>
          <p:cNvPr id="3074" name="Picture 2" descr="C:\Users\Лена\Desktop\Охотники и утки Брюхнова 2022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838200"/>
            <a:ext cx="2667000" cy="2667000"/>
          </a:xfrm>
          <a:prstGeom prst="rect">
            <a:avLst/>
          </a:prstGeom>
          <a:noFill/>
        </p:spPr>
      </p:pic>
      <p:pic>
        <p:nvPicPr>
          <p:cNvPr id="3075" name="Picture 3" descr="C:\Users\Лена\Desktop\Охотники и утки Брюхнова 2022\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4267200"/>
            <a:ext cx="1552897" cy="2495550"/>
          </a:xfrm>
          <a:prstGeom prst="rect">
            <a:avLst/>
          </a:prstGeom>
          <a:noFill/>
        </p:spPr>
      </p:pic>
      <p:pic>
        <p:nvPicPr>
          <p:cNvPr id="3076" name="Picture 4" descr="C:\Users\Лена\Desktop\Охотники и утки Брюхнова 2022\мяч 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1066800"/>
            <a:ext cx="2133600" cy="213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458200" cy="4389120"/>
          </a:xfrm>
        </p:spPr>
        <p:txBody>
          <a:bodyPr>
            <a:normAutofit/>
          </a:bodyPr>
          <a:lstStyle/>
          <a:p>
            <a:pPr algn="just"/>
            <a:r>
              <a:rPr lang="ru-RU" sz="3200" dirty="0" smtClean="0"/>
              <a:t>развитие двигательных навыков, </a:t>
            </a:r>
            <a:r>
              <a:rPr lang="ru-RU" sz="3200" dirty="0" err="1" smtClean="0"/>
              <a:t>зрительно-простанственных</a:t>
            </a:r>
            <a:r>
              <a:rPr lang="ru-RU" sz="3200" dirty="0" smtClean="0"/>
              <a:t> координаций, </a:t>
            </a:r>
          </a:p>
          <a:p>
            <a:pPr algn="just"/>
            <a:r>
              <a:rPr lang="ru-RU" sz="3200" dirty="0" smtClean="0"/>
              <a:t>умение придумывать новые варианты уже знакомых подвижных игр.</a:t>
            </a:r>
            <a:endParaRPr lang="ru-RU" sz="3200" dirty="0"/>
          </a:p>
        </p:txBody>
      </p:sp>
      <p:pic>
        <p:nvPicPr>
          <p:cNvPr id="1029" name="Picture 5" descr="C:\Users\Лена\Desktop\Охотники и утки Брюхнова 2022\Ещё ут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4419600"/>
            <a:ext cx="2362200" cy="2362200"/>
          </a:xfrm>
          <a:prstGeom prst="rect">
            <a:avLst/>
          </a:prstGeom>
          <a:noFill/>
        </p:spPr>
      </p:pic>
      <p:pic>
        <p:nvPicPr>
          <p:cNvPr id="1030" name="Picture 6" descr="C:\Users\Лена\Desktop\Охотники и утки Брюхнова 2022\мяч 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4724400"/>
            <a:ext cx="1752600" cy="175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Место проведения и оборудование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спортивная площадка;</a:t>
            </a:r>
          </a:p>
          <a:p>
            <a:r>
              <a:rPr lang="ru-RU" dirty="0" smtClean="0"/>
              <a:t>спортивный зал;</a:t>
            </a:r>
          </a:p>
          <a:p>
            <a:endParaRPr lang="ru-RU" dirty="0" smtClean="0"/>
          </a:p>
          <a:p>
            <a:r>
              <a:rPr lang="ru-RU" dirty="0" smtClean="0"/>
              <a:t>мячи по количеству охотников;</a:t>
            </a:r>
          </a:p>
          <a:p>
            <a:r>
              <a:rPr lang="ru-RU" dirty="0" smtClean="0"/>
              <a:t>верёвки для обозначения места охотников.</a:t>
            </a:r>
          </a:p>
        </p:txBody>
      </p:sp>
      <p:pic>
        <p:nvPicPr>
          <p:cNvPr id="4099" name="Picture 3" descr="C:\Users\Лена\Desktop\Охотники и утки Брюхнова 2022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4495800"/>
            <a:ext cx="2209800" cy="22435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ru-RU" dirty="0" smtClean="0"/>
              <a:t>Ход игры: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ru-RU" dirty="0" smtClean="0"/>
              <a:t>дети делятся на 2 команды «Охотники» и «Утки» путём переклички или расчётом «на первый-второй»;</a:t>
            </a:r>
          </a:p>
          <a:p>
            <a:pPr algn="just"/>
            <a:r>
              <a:rPr lang="ru-RU" dirty="0" smtClean="0"/>
              <a:t>«Утки» располагаются в центре площадки;</a:t>
            </a:r>
          </a:p>
          <a:p>
            <a:pPr algn="just"/>
            <a:r>
              <a:rPr lang="ru-RU" dirty="0" smtClean="0"/>
              <a:t>«Охотники» занимают места у линий, в руках у «Охотников» по одному мячу;</a:t>
            </a:r>
          </a:p>
          <a:p>
            <a:pPr algn="just"/>
            <a:r>
              <a:rPr lang="ru-RU" dirty="0" smtClean="0"/>
              <a:t>по команде воспитателя «Утки» двигаются по площадке;</a:t>
            </a:r>
          </a:p>
          <a:p>
            <a:pPr algn="just"/>
            <a:r>
              <a:rPr lang="ru-RU" dirty="0" smtClean="0"/>
              <a:t>как только прозвучит команда: «Охотники!» – «Утки» останавливаются, а «Охотники» стараются попасть мячом в одну из «Уток»;</a:t>
            </a:r>
          </a:p>
          <a:p>
            <a:pPr algn="just"/>
            <a:r>
              <a:rPr lang="ru-RU" dirty="0" smtClean="0"/>
              <a:t>«Утка», в которую попали мячом, садится на скамейку;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/>
              <a:t>Ход игры: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458200" cy="4389120"/>
          </a:xfrm>
        </p:spPr>
        <p:txBody>
          <a:bodyPr/>
          <a:lstStyle/>
          <a:p>
            <a:pPr algn="just"/>
            <a:r>
              <a:rPr lang="ru-RU" dirty="0" smtClean="0"/>
              <a:t>игра продолжается до тех пор, пока не останется 2-3 «Утки». Затем правила меняются:</a:t>
            </a:r>
          </a:p>
          <a:p>
            <a:pPr algn="just"/>
            <a:r>
              <a:rPr lang="ru-RU" dirty="0" smtClean="0"/>
              <a:t>после команды воспитателя: «Охотники!» – «Утки» не прекращают движение;</a:t>
            </a:r>
          </a:p>
          <a:p>
            <a:pPr algn="just"/>
            <a:r>
              <a:rPr lang="ru-RU" dirty="0" smtClean="0"/>
              <a:t>у «Охотников» остаётся по одному броску в двигающихся «Уток»;</a:t>
            </a:r>
          </a:p>
          <a:p>
            <a:pPr algn="just"/>
            <a:r>
              <a:rPr lang="ru-RU" dirty="0" smtClean="0"/>
              <a:t>в конце игры дети поздравляют «Утку»-победителя;</a:t>
            </a:r>
          </a:p>
          <a:p>
            <a:pPr algn="just"/>
            <a:r>
              <a:rPr lang="ru-RU" dirty="0" smtClean="0"/>
              <a:t>при повторении игры «Охотники» и «Утки» могут поменяться ролями.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lv_0_20220326203128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-228600" y="304800"/>
            <a:ext cx="9677400" cy="54435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VID-20220329-WA0011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12567" y="762000"/>
            <a:ext cx="9031433" cy="4967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20220228_090058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838200"/>
            <a:ext cx="9144000" cy="51435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Методические указания: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just">
              <a:buFont typeface="+mj-lt"/>
              <a:buAutoNum type="arabicPeriod"/>
            </a:pPr>
            <a:r>
              <a:rPr lang="ru-RU" dirty="0" smtClean="0"/>
              <a:t>Действовать по сигналу воспитателя;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 smtClean="0"/>
              <a:t>«Охотникам» бросать мяч только в нижнюю часть тела;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«Уткам» двигаться только в рамках обозначенной верёвками площадки.</a:t>
            </a:r>
          </a:p>
        </p:txBody>
      </p:sp>
      <p:pic>
        <p:nvPicPr>
          <p:cNvPr id="2050" name="Picture 2" descr="C:\Users\Лена\Desktop\Охотники и утки Брюхнова 2022\istockphoto-153680821-612x6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191000"/>
            <a:ext cx="2022379" cy="2514600"/>
          </a:xfrm>
          <a:prstGeom prst="rect">
            <a:avLst/>
          </a:prstGeom>
          <a:noFill/>
        </p:spPr>
      </p:pic>
      <p:pic>
        <p:nvPicPr>
          <p:cNvPr id="2051" name="Picture 3" descr="C:\Users\Лена\Desktop\Охотники и утки Брюхнова 2022\мяч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4495800"/>
            <a:ext cx="2901950" cy="21764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129</TotalTime>
  <Words>295</Words>
  <Application>Microsoft Office PowerPoint</Application>
  <PresentationFormat>Экран (4:3)</PresentationFormat>
  <Paragraphs>37</Paragraphs>
  <Slides>10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«Охотники и утки»</vt:lpstr>
      <vt:lpstr>Цель:</vt:lpstr>
      <vt:lpstr>Место проведения и оборудование</vt:lpstr>
      <vt:lpstr>Ход игры:</vt:lpstr>
      <vt:lpstr>Ход игры:</vt:lpstr>
      <vt:lpstr>Слайд 6</vt:lpstr>
      <vt:lpstr>Слайд 7</vt:lpstr>
      <vt:lpstr>Слайд 8</vt:lpstr>
      <vt:lpstr>Методические указания:</vt:lpstr>
      <vt:lpstr>Играйте с удовольствием!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Охотники и утки</dc:title>
  <dc:creator>Лена</dc:creator>
  <cp:lastModifiedBy>Лена</cp:lastModifiedBy>
  <cp:revision>14</cp:revision>
  <dcterms:created xsi:type="dcterms:W3CDTF">2022-03-26T16:22:50Z</dcterms:created>
  <dcterms:modified xsi:type="dcterms:W3CDTF">2022-03-29T20:09:23Z</dcterms:modified>
</cp:coreProperties>
</file>