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4" r:id="rId3"/>
    <p:sldId id="279" r:id="rId4"/>
    <p:sldId id="283" r:id="rId5"/>
    <p:sldId id="267" r:id="rId6"/>
    <p:sldId id="282" r:id="rId7"/>
    <p:sldId id="271" r:id="rId8"/>
    <p:sldId id="285" r:id="rId9"/>
    <p:sldId id="286" r:id="rId10"/>
    <p:sldId id="287" r:id="rId11"/>
    <p:sldId id="276" r:id="rId12"/>
    <p:sldId id="288" r:id="rId13"/>
    <p:sldId id="275" r:id="rId14"/>
    <p:sldId id="290" r:id="rId15"/>
    <p:sldId id="277" r:id="rId16"/>
    <p:sldId id="268" r:id="rId17"/>
    <p:sldId id="270" r:id="rId18"/>
    <p:sldId id="274" r:id="rId19"/>
    <p:sldId id="273" r:id="rId20"/>
    <p:sldId id="272" r:id="rId21"/>
    <p:sldId id="278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чт 14.06.18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4381" y="936744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«Оформительский дизайн ДОУ:     создание объемных ростовых сказочных героев на основе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бросового материала»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BBA4CA-1C8C-496E-AA05-A60952A40AC5}"/>
              </a:ext>
            </a:extLst>
          </p:cNvPr>
          <p:cNvSpPr/>
          <p:nvPr/>
        </p:nvSpPr>
        <p:spPr>
          <a:xfrm>
            <a:off x="827584" y="4539938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</a:rPr>
              <a:t>Старший воспитатель МКДОУ д/с № 506 высшей квалификационной категории </a:t>
            </a:r>
            <a:r>
              <a:rPr lang="ru-RU" sz="2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Плетенчук</a:t>
            </a: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</a:rPr>
              <a:t> Надежда Витальевна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E5FE6D-88E4-477D-9670-1EB9A3FFBA7C}"/>
              </a:ext>
            </a:extLst>
          </p:cNvPr>
          <p:cNvSpPr/>
          <p:nvPr/>
        </p:nvSpPr>
        <p:spPr>
          <a:xfrm>
            <a:off x="2483768" y="476672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Основа туловища будет состоять из двух видов бутылок.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FCB20FDC-F449-4B5A-BE70-9D3111A9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33" r="15295"/>
          <a:stretch/>
        </p:blipFill>
        <p:spPr>
          <a:xfrm>
            <a:off x="796068" y="2031990"/>
            <a:ext cx="2120705" cy="1823488"/>
          </a:xfrm>
          <a:prstGeom prst="rect">
            <a:avLst/>
          </a:prstGeom>
        </p:spPr>
      </p:pic>
      <p:pic>
        <p:nvPicPr>
          <p:cNvPr id="4" name="Picture 2" descr="http://podelki-doma.ru/wp-content/uploads/2013/06/pavlin-iz-bulylki7.jpg">
            <a:extLst>
              <a:ext uri="{FF2B5EF4-FFF2-40B4-BE49-F238E27FC236}">
                <a16:creationId xmlns:a16="http://schemas.microsoft.com/office/drawing/2014/main" id="{640063EC-7153-4A57-8C0A-6BCE86F3B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4" r="33535" b="19423"/>
          <a:stretch/>
        </p:blipFill>
        <p:spPr bwMode="auto">
          <a:xfrm rot="10800000">
            <a:off x="2930477" y="4653135"/>
            <a:ext cx="1769857" cy="144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10">
            <a:extLst>
              <a:ext uri="{FF2B5EF4-FFF2-40B4-BE49-F238E27FC236}">
                <a16:creationId xmlns:a16="http://schemas.microsoft.com/office/drawing/2014/main" id="{823B0FED-4A3C-4BD3-9796-E9F80891A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88" t="11506" r="12267"/>
          <a:stretch/>
        </p:blipFill>
        <p:spPr>
          <a:xfrm>
            <a:off x="3639982" y="2136853"/>
            <a:ext cx="2120706" cy="15628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5E4A4-B4C9-4E79-99F8-184276905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330" y="2090302"/>
            <a:ext cx="2662610" cy="399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41EDE2-89CA-45BB-B5D9-10E8AF5B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86" y="431317"/>
            <a:ext cx="1863081" cy="2794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FD8EC7-6756-489B-A5B5-328C0E64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10" y="3329676"/>
            <a:ext cx="2064229" cy="309634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FCAA33-0FC2-4C2D-9FBC-0B6F98BB6291}"/>
              </a:ext>
            </a:extLst>
          </p:cNvPr>
          <p:cNvSpPr/>
          <p:nvPr/>
        </p:nvSpPr>
        <p:spPr>
          <a:xfrm>
            <a:off x="2133730" y="4538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Выкроить и сшить костюм для Деда мороза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9" name="Picture 10" descr="http://newyear.admos-gifts.ru/i/photo/1c487c97-e27a-11e4-9416-00155d640301_1.jpg">
            <a:extLst>
              <a:ext uri="{FF2B5EF4-FFF2-40B4-BE49-F238E27FC236}">
                <a16:creationId xmlns:a16="http://schemas.microsoft.com/office/drawing/2014/main" id="{DC13FC25-66A0-496C-8130-344E3A1CA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55" y="3707228"/>
            <a:ext cx="723167" cy="7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kafebarmeridian.ru/photos/varejka-ded-moroza-skazka-87924-large.jpg">
            <a:extLst>
              <a:ext uri="{FF2B5EF4-FFF2-40B4-BE49-F238E27FC236}">
                <a16:creationId xmlns:a16="http://schemas.microsoft.com/office/drawing/2014/main" id="{997CF239-68F3-411B-9AB4-6AF8ACB8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75" y="3630247"/>
            <a:ext cx="686665" cy="8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C68914-F85E-49E1-9C5A-46D79F3D2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24" y="1685393"/>
            <a:ext cx="2615411" cy="17436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F5437A-939E-40C4-970F-CAE0C3341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927" y="1377156"/>
            <a:ext cx="1892490" cy="28387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46CDEE-CB80-4FC6-8DA0-CB1D04523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850" y="4355295"/>
            <a:ext cx="1500731" cy="2251097"/>
          </a:xfrm>
          <a:prstGeom prst="rect">
            <a:avLst/>
          </a:prstGeom>
        </p:spPr>
      </p:pic>
      <p:pic>
        <p:nvPicPr>
          <p:cNvPr id="24" name="Picture 8" descr="https://burdastyle.ru/cache/img/sketch/19/0x0/20922/1/20922573eb91d39291.jpg">
            <a:extLst>
              <a:ext uri="{FF2B5EF4-FFF2-40B4-BE49-F238E27FC236}">
                <a16:creationId xmlns:a16="http://schemas.microsoft.com/office/drawing/2014/main" id="{4EEA6D7F-6CB5-4B78-8E18-D0395324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12" y="4780844"/>
            <a:ext cx="2158236" cy="161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38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046C65-AFEC-4DC3-89FA-E0E78EDA2E81}"/>
              </a:ext>
            </a:extLst>
          </p:cNvPr>
          <p:cNvSpPr/>
          <p:nvPr/>
        </p:nvSpPr>
        <p:spPr>
          <a:xfrm>
            <a:off x="3491880" y="548680"/>
            <a:ext cx="3773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Голова поделки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" name="Picture 12" descr="https://jili-bili.ru/files/products/10/medium/143195420945.jpg">
            <a:extLst>
              <a:ext uri="{FF2B5EF4-FFF2-40B4-BE49-F238E27FC236}">
                <a16:creationId xmlns:a16="http://schemas.microsoft.com/office/drawing/2014/main" id="{7B6A54B0-23F1-4411-A39B-00053E9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66" y="1358935"/>
            <a:ext cx="1438541" cy="13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994652-CEDF-4906-AEB6-D10D861E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09843"/>
            <a:ext cx="1775497" cy="2663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558DC-605A-430A-857D-373919467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50" y="1287451"/>
            <a:ext cx="2438400" cy="16245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B33015-CBA6-43E0-A2E9-8201B0EC8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254" y="3573016"/>
            <a:ext cx="2438611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9B9B04-642E-4017-9872-8A0E80D39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398" y="3579112"/>
            <a:ext cx="2438611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3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86A441-D37E-4036-B93B-59B634F9D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589595"/>
            <a:ext cx="3898176" cy="25922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993156-8188-4A71-9DA9-B0CA17DBC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01"/>
          <a:stretch/>
        </p:blipFill>
        <p:spPr>
          <a:xfrm>
            <a:off x="2195736" y="3402814"/>
            <a:ext cx="3600400" cy="280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3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218192-F691-4A57-87FD-7EF9927B7DC9}"/>
              </a:ext>
            </a:extLst>
          </p:cNvPr>
          <p:cNvSpPr/>
          <p:nvPr/>
        </p:nvSpPr>
        <p:spPr>
          <a:xfrm>
            <a:off x="2987824" y="404664"/>
            <a:ext cx="42033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Голова для снегурочки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" name="Picture 12" descr="http://img1.okidoker.com/c/5/7/3/473020/5421349/11439315_2.jpg">
            <a:extLst>
              <a:ext uri="{FF2B5EF4-FFF2-40B4-BE49-F238E27FC236}">
                <a16:creationId xmlns:a16="http://schemas.microsoft.com/office/drawing/2014/main" id="{F9B45A08-C1B4-451F-83DC-2F2BB917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194421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pict.belvedor.com/c/50/c50521c989221f319299e4df13533b46.jpg">
            <a:extLst>
              <a:ext uri="{FF2B5EF4-FFF2-40B4-BE49-F238E27FC236}">
                <a16:creationId xmlns:a16="http://schemas.microsoft.com/office/drawing/2014/main" id="{60680A01-A293-4E56-94F4-9031B28A1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b="15007"/>
          <a:stretch/>
        </p:blipFill>
        <p:spPr bwMode="auto">
          <a:xfrm>
            <a:off x="2215940" y="2633137"/>
            <a:ext cx="1852003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s1.livemaster.ru/storage/42/0a/0cd81523ea8babec4ae44373a4d0--odezhda-kokoshnik-snegurochka.jpg">
            <a:extLst>
              <a:ext uri="{FF2B5EF4-FFF2-40B4-BE49-F238E27FC236}">
                <a16:creationId xmlns:a16="http://schemas.microsoft.com/office/drawing/2014/main" id="{262D1BA5-C3DF-40D3-B3AD-5266D7E5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68" y="1553017"/>
            <a:ext cx="162018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cs1.livemaster.ru/storage/f6/a8/c016fa7a882b23c8d2da0a9e1cut--odezhda-goluboj-kokoshnik.jpg">
            <a:extLst>
              <a:ext uri="{FF2B5EF4-FFF2-40B4-BE49-F238E27FC236}">
                <a16:creationId xmlns:a16="http://schemas.microsoft.com/office/drawing/2014/main" id="{FDC2F980-0EBF-4070-85FA-0AD536E4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71" y="4416580"/>
            <a:ext cx="1198355" cy="13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oysforbaby.ru/upload/iblock/d5c/972395.jpg">
            <a:extLst>
              <a:ext uri="{FF2B5EF4-FFF2-40B4-BE49-F238E27FC236}">
                <a16:creationId xmlns:a16="http://schemas.microsoft.com/office/drawing/2014/main" id="{ED8D9176-AFE4-4255-9CEB-917A82EE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31" y="4470060"/>
            <a:ext cx="1207008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costum-dm.ru/upload/shop_7/item_catalog_2211/shop_items_catalog_image2211.jpg">
            <a:extLst>
              <a:ext uri="{FF2B5EF4-FFF2-40B4-BE49-F238E27FC236}">
                <a16:creationId xmlns:a16="http://schemas.microsoft.com/office/drawing/2014/main" id="{21975473-27B7-4C0E-BC28-EDB02E444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r="15203"/>
          <a:stretch/>
        </p:blipFill>
        <p:spPr bwMode="auto">
          <a:xfrm>
            <a:off x="4067943" y="4587462"/>
            <a:ext cx="1026113" cy="14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325E32-096C-4FEF-99F4-421E5219E3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r="18768" b="1619"/>
          <a:stretch/>
        </p:blipFill>
        <p:spPr>
          <a:xfrm>
            <a:off x="6678241" y="1060480"/>
            <a:ext cx="1944215" cy="34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9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4EA6B-2BF9-4524-90DC-5D6EA9FA1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908720"/>
            <a:ext cx="2640293" cy="39604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17E451-8BBC-4996-A081-1658D926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38935" y="2229617"/>
            <a:ext cx="4230471" cy="31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02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489" y="620688"/>
            <a:ext cx="5616624" cy="8640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Оформительское решение летнего участка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75" y="1792289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3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3131" y="5445224"/>
            <a:ext cx="6437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Музей</a:t>
            </a:r>
            <a:r>
              <a:rPr lang="ru-RU" sz="2800" dirty="0">
                <a:solidFill>
                  <a:prstClr val="white"/>
                </a:solidFill>
                <a:latin typeface="Arial"/>
              </a:rPr>
              <a:t>  «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Русская народная игрушка»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5A8A0D-79ED-4100-9D36-B797C41C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6926"/>
          <a:stretch/>
        </p:blipFill>
        <p:spPr>
          <a:xfrm>
            <a:off x="567898" y="1331006"/>
            <a:ext cx="4983870" cy="39999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ECEC4-6EE9-4667-B2E1-5BF0858A6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620688"/>
            <a:ext cx="2587344" cy="45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9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C6855-3A9C-4626-B384-289E85DD4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66" y="476672"/>
            <a:ext cx="3646893" cy="27351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886BD-8172-45B2-9F94-03A54CF6E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5744"/>
          <a:stretch/>
        </p:blipFill>
        <p:spPr>
          <a:xfrm>
            <a:off x="2195736" y="692696"/>
            <a:ext cx="2592288" cy="36122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FB0AB6-7BEC-4654-A8C0-DE9AD0868508}"/>
              </a:ext>
            </a:extLst>
          </p:cNvPr>
          <p:cNvSpPr/>
          <p:nvPr/>
        </p:nvSpPr>
        <p:spPr>
          <a:xfrm>
            <a:off x="3491880" y="4653136"/>
            <a:ext cx="5444119" cy="985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Новизну дети воспринимают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эмоционально</a:t>
            </a:r>
            <a:r>
              <a:rPr lang="ru-RU" sz="135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21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C0811C-0607-4682-91C6-E355A5AC9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r="20266"/>
          <a:stretch/>
        </p:blipFill>
        <p:spPr>
          <a:xfrm>
            <a:off x="2699792" y="2852936"/>
            <a:ext cx="2376264" cy="30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2D4706-B47A-4305-93C2-EA1E6FABC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28936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6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0637F-178F-4F13-AA56-71CEDC266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27" y="3860838"/>
            <a:ext cx="3204904" cy="24036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925A97-2583-40C8-A6FE-5658AB452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1" y="715656"/>
            <a:ext cx="3127896" cy="23459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F1AAB-817D-4C4B-81B8-767799C15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" y="3599978"/>
            <a:ext cx="3402970" cy="25522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B3EA0A-EEA5-4AC8-A97E-9B9E9622A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437" y="600067"/>
            <a:ext cx="1830772" cy="30512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F7CE72-89BA-4A40-967A-260773DB8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912" y="600067"/>
            <a:ext cx="2243087" cy="29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19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8D424-016C-48D7-8716-525311822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/>
          <a:stretch/>
        </p:blipFill>
        <p:spPr>
          <a:xfrm>
            <a:off x="5652120" y="476672"/>
            <a:ext cx="2824088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233365-733D-40B5-A9A3-7E378F08F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40" y="3717031"/>
            <a:ext cx="3705004" cy="27787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8A2F7-43AD-45C7-B58E-038B3602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1705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56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B31ECC-05D9-4C61-B755-79072521D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7" y="764704"/>
            <a:ext cx="3131840" cy="2348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0BC93-B884-4F9A-9702-67A5EDCD3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64704"/>
            <a:ext cx="2939819" cy="2204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107E20-A787-4043-9D0D-3E61E2157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85" y="3284984"/>
            <a:ext cx="4242370" cy="31857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D190FE-B82B-46BA-B696-286A569B93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/>
          <a:stretch/>
        </p:blipFill>
        <p:spPr>
          <a:xfrm>
            <a:off x="755576" y="3499884"/>
            <a:ext cx="3444459" cy="25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4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8713A9-6EA2-485A-A90C-F1BBB775ECB9}"/>
              </a:ext>
            </a:extLst>
          </p:cNvPr>
          <p:cNvSpPr/>
          <p:nvPr/>
        </p:nvSpPr>
        <p:spPr>
          <a:xfrm>
            <a:off x="3059832" y="476672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000" dirty="0">
                <a:solidFill>
                  <a:prstClr val="white"/>
                </a:solidFill>
                <a:latin typeface="Arial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29594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9D2DC-8B32-4283-92D4-0CE88281B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  <a:t>Оформительский </a:t>
            </a:r>
            <a:b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  <a:t>дизайн для детей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3AF418-52B8-4DA4-A562-B92649B38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r>
              <a:rPr lang="ru-RU" u="sng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создание условий для раскрытия и развития творческого потенциала дошкольника при помощи дизайна для детей.</a:t>
            </a:r>
            <a:endParaRPr lang="ru-RU" u="sng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ru-RU" u="sng" dirty="0">
                <a:solidFill>
                  <a:schemeClr val="bg1"/>
                </a:solidFill>
                <a:latin typeface="Verdana" panose="020B0604030504040204" pitchFamily="34" charset="0"/>
              </a:rPr>
              <a:t>Задачи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  <a:t>:  </a:t>
            </a:r>
          </a:p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  <a:t>формировать эстетику среды, окружающей ребёнка; </a:t>
            </a:r>
          </a:p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  <a:t>стимулировать его творчество;</a:t>
            </a:r>
          </a:p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  <a:t> готовить к жизни в социуме.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73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613424-FD82-400A-810B-58D938916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68659"/>
            <a:ext cx="4785399" cy="3589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14244-0EC4-4694-B77C-5B0D5B23E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15778"/>
            <a:ext cx="3024336" cy="2268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0669AE-F614-42FA-9062-110AAB5DA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21088"/>
            <a:ext cx="3024337" cy="22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4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548680"/>
            <a:ext cx="6439359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0" y="5589240"/>
            <a:ext cx="7159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  <a:latin typeface="Arial"/>
                <a:ea typeface="+mj-ea"/>
                <a:cs typeface="+mj-cs"/>
              </a:rPr>
              <a:t>Новогоднее оформление зимнего участка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830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0A1DF-E1C2-45BC-8439-AE91546C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/>
          <a:stretch/>
        </p:blipFill>
        <p:spPr>
          <a:xfrm>
            <a:off x="6186619" y="4437112"/>
            <a:ext cx="2520279" cy="1996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A4F9D-66FB-4929-86EE-AF08792B7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4" y="516733"/>
            <a:ext cx="2997553" cy="2248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907524-2447-4334-A031-05B6E0301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1" y="3336401"/>
            <a:ext cx="2738568" cy="2053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F8DE7F-A375-4DB5-827A-7F7BAC567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97" y="4093103"/>
            <a:ext cx="2443205" cy="18324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B38F9E-C045-4658-9C87-A43121233F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6962" y="1412776"/>
            <a:ext cx="1749936" cy="24586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619EF6-455D-4D61-B030-16119C8977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7" b="16604"/>
          <a:stretch/>
        </p:blipFill>
        <p:spPr>
          <a:xfrm>
            <a:off x="3844373" y="1219467"/>
            <a:ext cx="2975547" cy="20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3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D7C60-E8A6-4A51-938B-5CD30243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Мастер-класс «Дед Мороз»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BAD5DC-9F63-49EB-A456-F264DE2C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r="4909" b="16795"/>
          <a:stretch/>
        </p:blipFill>
        <p:spPr>
          <a:xfrm>
            <a:off x="755576" y="1658153"/>
            <a:ext cx="2193512" cy="2878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076B16-217E-4DC9-890D-E9C0A04A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9051" r="6601" b="6951"/>
          <a:stretch/>
        </p:blipFill>
        <p:spPr>
          <a:xfrm>
            <a:off x="6359850" y="1775708"/>
            <a:ext cx="2360378" cy="32556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280D3D-4CE6-429F-86C8-695F5044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357" y="4740056"/>
            <a:ext cx="2477286" cy="18598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F30A36-FE5B-41F4-BC87-EEF020D40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65" y="1775708"/>
            <a:ext cx="18722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C1D583-96A6-4945-9A4E-80B9EEC72DA7}"/>
              </a:ext>
            </a:extLst>
          </p:cNvPr>
          <p:cNvSpPr/>
          <p:nvPr/>
        </p:nvSpPr>
        <p:spPr>
          <a:xfrm>
            <a:off x="2267744" y="476672"/>
            <a:ext cx="64087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Для создания фигуры понадобится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41AE3C-C8A8-4EF5-8C2C-0871BECBEB0C}"/>
              </a:ext>
            </a:extLst>
          </p:cNvPr>
          <p:cNvSpPr/>
          <p:nvPr/>
        </p:nvSpPr>
        <p:spPr>
          <a:xfrm>
            <a:off x="1979712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lvl="0" indent="-257175" defTabSz="342900">
              <a:spcBef>
                <a:spcPts val="75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rebuchet MS" panose="020B0603020202020204"/>
            </a:endParaRPr>
          </a:p>
        </p:txBody>
      </p:sp>
      <p:pic>
        <p:nvPicPr>
          <p:cNvPr id="4" name="Picture 2" descr="http://i.ytimg.com/vi/2zTTdTaXEB8/maxresdefault.jpg">
            <a:extLst>
              <a:ext uri="{FF2B5EF4-FFF2-40B4-BE49-F238E27FC236}">
                <a16:creationId xmlns:a16="http://schemas.microsoft.com/office/drawing/2014/main" id="{A85CDB10-3403-42F7-9D84-BB6EDE04F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r="13687"/>
          <a:stretch/>
        </p:blipFill>
        <p:spPr bwMode="auto">
          <a:xfrm>
            <a:off x="5166098" y="1355446"/>
            <a:ext cx="2291158" cy="184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adverlink.com.ru/img/a63d0118873e4d491ea7bd569f154854.jpg">
            <a:extLst>
              <a:ext uri="{FF2B5EF4-FFF2-40B4-BE49-F238E27FC236}">
                <a16:creationId xmlns:a16="http://schemas.microsoft.com/office/drawing/2014/main" id="{B4D1D43D-73A6-43DF-8A15-06CB0C46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91" y="1525434"/>
            <a:ext cx="1929911" cy="15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rio-de-janeiro.su/published/publicdata/RIODEJANEIROSU/attachments/SC/products_pictures/ParirBor_13_enl.jpg">
            <a:extLst>
              <a:ext uri="{FF2B5EF4-FFF2-40B4-BE49-F238E27FC236}">
                <a16:creationId xmlns:a16="http://schemas.microsoft.com/office/drawing/2014/main" id="{B903AECC-FCD8-4706-8A31-B8FBBDBC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7744" y="3720269"/>
            <a:ext cx="1706466" cy="161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B3BAD2-296A-45CC-AC9F-F8EB0433F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56" y="3707982"/>
            <a:ext cx="2438400" cy="16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C8A5CD-AC35-464E-A960-4783D654B0F2}"/>
              </a:ext>
            </a:extLst>
          </p:cNvPr>
          <p:cNvSpPr/>
          <p:nvPr/>
        </p:nvSpPr>
        <p:spPr>
          <a:xfrm>
            <a:off x="2555776" y="476672"/>
            <a:ext cx="449995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Создание основы фигуры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3FAEE2-29F7-4793-93EA-589D446FE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95" b="12914"/>
          <a:stretch/>
        </p:blipFill>
        <p:spPr>
          <a:xfrm>
            <a:off x="1899757" y="1869775"/>
            <a:ext cx="2456101" cy="1719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310BED-325F-42B3-B5C5-E33F743C6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8" r="6731"/>
          <a:stretch/>
        </p:blipFill>
        <p:spPr>
          <a:xfrm>
            <a:off x="3127808" y="4128335"/>
            <a:ext cx="2352821" cy="1719779"/>
          </a:xfrm>
          <a:prstGeom prst="rect">
            <a:avLst/>
          </a:prstGeom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id="{7261497D-BEDC-4D6E-8247-345CCC9D3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702" y="2035025"/>
            <a:ext cx="2791081" cy="20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31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4">
      <a:dk1>
        <a:sysClr val="windowText" lastClr="29292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B68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89</Words>
  <Application>Microsoft Office PowerPoint</Application>
  <PresentationFormat>Экран (4:3)</PresentationFormat>
  <Paragraphs>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</vt:lpstr>
      <vt:lpstr>Times New Roman</vt:lpstr>
      <vt:lpstr>Trebuchet MS</vt:lpstr>
      <vt:lpstr>Verdana</vt:lpstr>
      <vt:lpstr>Wingdings</vt:lpstr>
      <vt:lpstr>Тема Office</vt:lpstr>
      <vt:lpstr>Презентация PowerPoint</vt:lpstr>
      <vt:lpstr>Презентация PowerPoint</vt:lpstr>
      <vt:lpstr>Оформительский  дизайн для детей</vt:lpstr>
      <vt:lpstr>Презентация PowerPoint</vt:lpstr>
      <vt:lpstr>Презентация PowerPoint</vt:lpstr>
      <vt:lpstr>Презентация PowerPoint</vt:lpstr>
      <vt:lpstr>Мастер-класс «Дед Мороз»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Оформительское решение летнего участка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</cp:lastModifiedBy>
  <cp:revision>58</cp:revision>
  <dcterms:created xsi:type="dcterms:W3CDTF">2013-07-29T17:42:42Z</dcterms:created>
  <dcterms:modified xsi:type="dcterms:W3CDTF">2018-06-14T16:58:51Z</dcterms:modified>
</cp:coreProperties>
</file>