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52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567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116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934808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2029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15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637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18113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75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427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072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66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73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108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414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939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759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89D3B3-802C-4F08-9197-35BC6D10352F}" type="datetimeFigureOut">
              <a:rPr lang="ru-RU" smtClean="0"/>
              <a:t>07.04.2023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DAE89-9E6A-4F3E-97B2-90D106020F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9947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 smtClean="0"/>
              <a:t>Мастер-класс</a:t>
            </a:r>
            <a:br>
              <a:rPr lang="ru-RU" i="1" dirty="0" smtClean="0"/>
            </a:br>
            <a:r>
              <a:rPr lang="ru-RU" i="1" dirty="0" smtClean="0"/>
              <a:t>«новогодние снежинки в технике </a:t>
            </a:r>
            <a:r>
              <a:rPr lang="ru-RU" i="1" dirty="0" err="1" smtClean="0"/>
              <a:t>стринг</a:t>
            </a:r>
            <a:r>
              <a:rPr lang="ru-RU" i="1" dirty="0" smtClean="0"/>
              <a:t> арт»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Выполнила: </a:t>
            </a:r>
            <a:r>
              <a:rPr lang="ru-RU" dirty="0" err="1" smtClean="0"/>
              <a:t>Победенная</a:t>
            </a:r>
            <a:r>
              <a:rPr lang="ru-RU" dirty="0" smtClean="0"/>
              <a:t> Вера Константиновна</a:t>
            </a:r>
          </a:p>
          <a:p>
            <a:r>
              <a:rPr lang="ru-RU" dirty="0" smtClean="0"/>
              <a:t>Преподаватель МБУ ДО «ДХШ </a:t>
            </a:r>
            <a:r>
              <a:rPr lang="ru-RU" dirty="0" err="1" smtClean="0"/>
              <a:t>г.Абинска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067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Готовая работа</a:t>
            </a:r>
            <a:endParaRPr lang="ru-RU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64" y="1814945"/>
            <a:ext cx="4749222" cy="459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89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9600" b="1" i="1" dirty="0" smtClean="0"/>
              <a:t>Спасибо за внимание!</a:t>
            </a:r>
            <a:endParaRPr lang="ru-RU" sz="9600" b="1" i="1" dirty="0"/>
          </a:p>
        </p:txBody>
      </p:sp>
    </p:spTree>
    <p:extLst>
      <p:ext uri="{BB962C8B-B14F-4D97-AF65-F5344CB8AC3E}">
        <p14:creationId xmlns:p14="http://schemas.microsoft.com/office/powerpoint/2010/main" val="3485323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Для выполнения работы нам необходимо: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99855" y="2096064"/>
            <a:ext cx="8967702" cy="3695136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Пеноплекс</a:t>
            </a:r>
          </a:p>
          <a:p>
            <a:r>
              <a:rPr lang="ru-RU" sz="3200" b="1" dirty="0" smtClean="0"/>
              <a:t>Кисти</a:t>
            </a:r>
          </a:p>
          <a:p>
            <a:r>
              <a:rPr lang="ru-RU" sz="3200" b="1" dirty="0" smtClean="0"/>
              <a:t>Гуашь</a:t>
            </a:r>
          </a:p>
          <a:p>
            <a:r>
              <a:rPr lang="ru-RU" sz="3200" b="1" dirty="0" smtClean="0"/>
              <a:t>Гвозди(тексы)</a:t>
            </a:r>
          </a:p>
          <a:p>
            <a:r>
              <a:rPr lang="ru-RU" sz="3200" b="1" dirty="0" smtClean="0"/>
              <a:t>Нити ирис</a:t>
            </a:r>
          </a:p>
          <a:p>
            <a:r>
              <a:rPr lang="ru-RU" sz="3200" b="1" dirty="0" smtClean="0"/>
              <a:t>ножницы</a:t>
            </a:r>
          </a:p>
        </p:txBody>
      </p:sp>
    </p:spTree>
    <p:extLst>
      <p:ext uri="{BB962C8B-B14F-4D97-AF65-F5344CB8AC3E}">
        <p14:creationId xmlns:p14="http://schemas.microsoft.com/office/powerpoint/2010/main" val="1817938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Шаг 1</a:t>
            </a:r>
            <a:br>
              <a:rPr lang="ru-RU" i="1" dirty="0" smtClean="0"/>
            </a:br>
            <a:r>
              <a:rPr lang="ru-RU" i="1" dirty="0" smtClean="0"/>
              <a:t>(подготовка фона)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17672" y="1805119"/>
            <a:ext cx="4728212" cy="3695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dirty="0" smtClean="0"/>
              <a:t>Для начала берем </a:t>
            </a:r>
            <a:r>
              <a:rPr lang="ru-RU" sz="2800" dirty="0" err="1" smtClean="0"/>
              <a:t>пеноплекс</a:t>
            </a:r>
            <a:r>
              <a:rPr lang="ru-RU" sz="2800" dirty="0" smtClean="0"/>
              <a:t> размером 30х30 и закрашиваем всю поверхность синей гуашью. Для красоты изделия можно добавить оттенки и разводы с помощью белой или голубой гуаши. Ждём полного засыхания.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2" t="20021" r="15717" b="9284"/>
          <a:stretch/>
        </p:blipFill>
        <p:spPr>
          <a:xfrm>
            <a:off x="1787236" y="2096063"/>
            <a:ext cx="3962399" cy="38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8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Шаг 2</a:t>
            </a:r>
            <a:br>
              <a:rPr lang="ru-RU" i="1" dirty="0" smtClean="0"/>
            </a:br>
            <a:r>
              <a:rPr lang="ru-RU" i="1" dirty="0" smtClean="0"/>
              <a:t>(переносим схему)</a:t>
            </a:r>
            <a:endParaRPr lang="ru-RU" i="1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Для удобства можно наметить нашу снежинку с помощью иглы 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93" y="2088319"/>
            <a:ext cx="4394894" cy="432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00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Шаг 3</a:t>
            </a:r>
            <a:br>
              <a:rPr lang="ru-RU" i="1" dirty="0" smtClean="0"/>
            </a:br>
            <a:r>
              <a:rPr lang="ru-RU" i="1" dirty="0" smtClean="0"/>
              <a:t>(гвозди)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00788" y="2096064"/>
            <a:ext cx="4966769" cy="369513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Обозначаем снежинку с помощью гвоздей </a:t>
            </a:r>
            <a:endParaRPr lang="ru-RU" sz="32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1935921"/>
            <a:ext cx="3867150" cy="441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78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Шаг 3</a:t>
            </a:r>
            <a:br>
              <a:rPr lang="ru-RU" i="1" dirty="0"/>
            </a:br>
            <a:r>
              <a:rPr lang="ru-RU" i="1" dirty="0"/>
              <a:t>(гвозди)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570" y="2209800"/>
            <a:ext cx="3664011" cy="36957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331" y="2213813"/>
            <a:ext cx="3435319" cy="36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351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Шаг 4 </a:t>
            </a:r>
            <a:br>
              <a:rPr lang="ru-RU" i="1" dirty="0" smtClean="0"/>
            </a:br>
            <a:r>
              <a:rPr lang="ru-RU" i="1" dirty="0" smtClean="0"/>
              <a:t>(нить)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08385" y="2040646"/>
            <a:ext cx="4201738" cy="3695136"/>
          </a:xfrm>
        </p:spPr>
        <p:txBody>
          <a:bodyPr>
            <a:noAutofit/>
          </a:bodyPr>
          <a:lstStyle/>
          <a:p>
            <a:r>
              <a:rPr lang="ru-RU" sz="3000" dirty="0" smtClean="0"/>
              <a:t>Закрепляем нить с помощью узелка и тянем от гвоздя к гвоздю в зеркальной последовательности</a:t>
            </a:r>
            <a:endParaRPr lang="ru-RU" sz="3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9" t="17664" r="15290" b="8423"/>
          <a:stretch/>
        </p:blipFill>
        <p:spPr>
          <a:xfrm>
            <a:off x="2133602" y="1935921"/>
            <a:ext cx="4217350" cy="431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561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54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Шаг 4 </a:t>
            </a:r>
            <a:br>
              <a:rPr lang="ru-RU" i="1" dirty="0"/>
            </a:br>
            <a:r>
              <a:rPr lang="ru-RU" i="1" dirty="0"/>
              <a:t>(нить)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47" y="2192482"/>
            <a:ext cx="3706381" cy="3695700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03" y="2192482"/>
            <a:ext cx="3967724" cy="37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58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Шаг 4 </a:t>
            </a:r>
            <a:br>
              <a:rPr lang="ru-RU" i="1" dirty="0"/>
            </a:br>
            <a:r>
              <a:rPr lang="ru-RU" i="1" dirty="0"/>
              <a:t>(нить)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89689" y="2244870"/>
            <a:ext cx="3876915" cy="3695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7" y="2292063"/>
            <a:ext cx="3709959" cy="365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920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60</TotalTime>
  <Words>107</Words>
  <Application>Microsoft Office PowerPoint</Application>
  <PresentationFormat>Широкоэкранный</PresentationFormat>
  <Paragraphs>23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Bookman Old Style</vt:lpstr>
      <vt:lpstr>Rockwell</vt:lpstr>
      <vt:lpstr>Damask</vt:lpstr>
      <vt:lpstr>Мастер-класс «новогодние снежинки в технике стринг арт»</vt:lpstr>
      <vt:lpstr>Для выполнения работы нам необходимо:</vt:lpstr>
      <vt:lpstr>Шаг 1 (подготовка фона)</vt:lpstr>
      <vt:lpstr>Шаг 2 (переносим схему)</vt:lpstr>
      <vt:lpstr>Шаг 3 (гвозди)</vt:lpstr>
      <vt:lpstr>Шаг 3 (гвозди)</vt:lpstr>
      <vt:lpstr>Шаг 4  (нить)</vt:lpstr>
      <vt:lpstr>Шаг 4  (нить)</vt:lpstr>
      <vt:lpstr>Шаг 4  (нить)</vt:lpstr>
      <vt:lpstr>Готовая работа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Acer</dc:creator>
  <cp:lastModifiedBy>Acer</cp:lastModifiedBy>
  <cp:revision>8</cp:revision>
  <dcterms:created xsi:type="dcterms:W3CDTF">2023-04-07T11:03:10Z</dcterms:created>
  <dcterms:modified xsi:type="dcterms:W3CDTF">2023-04-07T12:27:15Z</dcterms:modified>
</cp:coreProperties>
</file>