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1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6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2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5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BC82-BBA1-4A25-A0FD-3A00519529B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726F-46BE-4EBD-9C7C-2F0F4FC5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2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4"/>
            <a:ext cx="12192000" cy="6920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116" y="1417558"/>
            <a:ext cx="10108707" cy="2885243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Воспитательное мероприятие</a:t>
            </a:r>
            <a:br>
              <a:rPr lang="ru-RU" sz="7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«Поэты-земляки о Великой Отечественной войне»</a:t>
            </a:r>
          </a:p>
        </p:txBody>
      </p:sp>
    </p:spTree>
    <p:extLst>
      <p:ext uri="{BB962C8B-B14F-4D97-AF65-F5344CB8AC3E}">
        <p14:creationId xmlns:p14="http://schemas.microsoft.com/office/powerpoint/2010/main" val="225214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31" y="0"/>
            <a:ext cx="124597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33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«Окопный блокнот»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136016"/>
            <a:ext cx="5181600" cy="536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Окоп— изба. </a:t>
            </a:r>
          </a:p>
          <a:p>
            <a:pPr marL="0" indent="0">
              <a:buNone/>
            </a:pPr>
            <a:r>
              <a:rPr lang="ru-RU" dirty="0"/>
              <a:t>Земля — стена. </a:t>
            </a:r>
          </a:p>
          <a:p>
            <a:pPr marL="0" indent="0">
              <a:buNone/>
            </a:pPr>
            <a:r>
              <a:rPr lang="ru-RU" dirty="0"/>
              <a:t>Сидят в молчании ребята,</a:t>
            </a:r>
          </a:p>
          <a:p>
            <a:pPr marL="0" indent="0">
              <a:buNone/>
            </a:pPr>
            <a:r>
              <a:rPr lang="ru-RU" dirty="0"/>
              <a:t> И накалились докрасна </a:t>
            </a:r>
          </a:p>
          <a:p>
            <a:pPr marL="0" indent="0">
              <a:buNone/>
            </a:pPr>
            <a:r>
              <a:rPr lang="ru-RU" dirty="0"/>
              <a:t>Цигарки в пальцах узловатых. </a:t>
            </a:r>
          </a:p>
          <a:p>
            <a:pPr marL="0" indent="0">
              <a:buNone/>
            </a:pPr>
            <a:r>
              <a:rPr lang="ru-RU" dirty="0"/>
              <a:t>За миг в уме переберёшь.</a:t>
            </a:r>
          </a:p>
          <a:p>
            <a:pPr marL="0" indent="0">
              <a:buNone/>
            </a:pPr>
            <a:r>
              <a:rPr lang="ru-RU" dirty="0"/>
              <a:t> Жизнь от пелёнок до привалов.</a:t>
            </a:r>
          </a:p>
          <a:p>
            <a:pPr marL="0" indent="0">
              <a:buNone/>
            </a:pPr>
            <a:r>
              <a:rPr lang="ru-RU" dirty="0"/>
              <a:t> В такую пору не уснёшь, </a:t>
            </a:r>
          </a:p>
          <a:p>
            <a:pPr marL="0" indent="0">
              <a:buNone/>
            </a:pPr>
            <a:r>
              <a:rPr lang="ru-RU" dirty="0"/>
              <a:t>Каким бы ни был ты усталым</a:t>
            </a:r>
          </a:p>
          <a:p>
            <a:pPr marL="0" indent="0">
              <a:buNone/>
            </a:pPr>
            <a:r>
              <a:rPr lang="ru-RU" dirty="0"/>
              <a:t>Жизнь измеряется не днями,</a:t>
            </a:r>
          </a:p>
          <a:p>
            <a:pPr marL="0" indent="0">
              <a:buNone/>
            </a:pPr>
            <a:r>
              <a:rPr lang="ru-RU" dirty="0"/>
              <a:t>Не ходом стрелки часовой.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31940" y="1136016"/>
            <a:ext cx="5181600" cy="5648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Она идёт между боями,</a:t>
            </a:r>
          </a:p>
          <a:p>
            <a:pPr marL="0" indent="0">
              <a:buNone/>
            </a:pPr>
            <a:r>
              <a:rPr lang="ru-RU" dirty="0"/>
              <a:t>Через огонь передовой.</a:t>
            </a:r>
          </a:p>
          <a:p>
            <a:pPr marL="0" indent="0">
              <a:buNone/>
            </a:pPr>
            <a:r>
              <a:rPr lang="ru-RU" dirty="0"/>
              <a:t>Она всегда с тобою рядом,</a:t>
            </a:r>
          </a:p>
          <a:p>
            <a:pPr marL="0" indent="0">
              <a:buNone/>
            </a:pPr>
            <a:r>
              <a:rPr lang="ru-RU" dirty="0"/>
              <a:t>Вся просоленная, в поту.</a:t>
            </a:r>
          </a:p>
          <a:p>
            <a:pPr marL="0" indent="0">
              <a:buNone/>
            </a:pPr>
            <a:r>
              <a:rPr lang="ru-RU" dirty="0"/>
              <a:t>Ложится наземь, если надо,</a:t>
            </a:r>
          </a:p>
          <a:p>
            <a:pPr marL="0" indent="0">
              <a:buNone/>
            </a:pPr>
            <a:r>
              <a:rPr lang="ru-RU" dirty="0"/>
              <a:t>Штурмует вражью высоту.</a:t>
            </a:r>
          </a:p>
          <a:p>
            <a:pPr marL="0" indent="0">
              <a:buNone/>
            </a:pPr>
            <a:r>
              <a:rPr lang="ru-RU" dirty="0"/>
              <a:t>Жизнь - это тоже наступленье,</a:t>
            </a:r>
          </a:p>
          <a:p>
            <a:pPr marL="0" indent="0">
              <a:buNone/>
            </a:pPr>
            <a:r>
              <a:rPr lang="ru-RU" dirty="0"/>
              <a:t>Стремленье вечное вперёд.</a:t>
            </a:r>
          </a:p>
          <a:p>
            <a:pPr marL="0" indent="0">
              <a:buNone/>
            </a:pPr>
            <a:r>
              <a:rPr lang="ru-RU" dirty="0"/>
              <a:t>Из поколенья в поколенье</a:t>
            </a:r>
          </a:p>
          <a:p>
            <a:pPr marL="0" indent="0">
              <a:buNone/>
            </a:pPr>
            <a:r>
              <a:rPr lang="ru-RU" dirty="0"/>
              <a:t>Она с победою ведёт!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8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4" y="-132080"/>
            <a:ext cx="12192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2124" y="365125"/>
            <a:ext cx="5539666" cy="2546751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Мосин 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Алексей Иванович 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7" y="2292116"/>
            <a:ext cx="5343933" cy="3300664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183711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31" y="0"/>
            <a:ext cx="124597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33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«Наденьте ордена!»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136016"/>
            <a:ext cx="5181600" cy="536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Расправьте плечи, ветераны,</a:t>
            </a:r>
          </a:p>
          <a:p>
            <a:pPr marL="0" indent="0">
              <a:buNone/>
            </a:pPr>
            <a:r>
              <a:rPr lang="ru-RU" dirty="0"/>
              <a:t>Страна вручает ордена</a:t>
            </a:r>
          </a:p>
          <a:p>
            <a:pPr marL="0" indent="0">
              <a:buNone/>
            </a:pPr>
            <a:r>
              <a:rPr lang="ru-RU" dirty="0"/>
              <a:t>За кровоточащие раны,</a:t>
            </a:r>
          </a:p>
          <a:p>
            <a:pPr marL="0" indent="0">
              <a:buNone/>
            </a:pPr>
            <a:r>
              <a:rPr lang="ru-RU" dirty="0"/>
              <a:t>Те, что оставила война.</a:t>
            </a:r>
          </a:p>
          <a:p>
            <a:pPr marL="0" indent="0">
              <a:buNone/>
            </a:pPr>
            <a:r>
              <a:rPr lang="ru-RU" dirty="0"/>
              <a:t>Давайте вспомним, ветераны,</a:t>
            </a:r>
          </a:p>
          <a:p>
            <a:pPr marL="0" indent="0">
              <a:buNone/>
            </a:pPr>
            <a:r>
              <a:rPr lang="ru-RU" dirty="0"/>
              <a:t>Фронтовиков, своих друзей,</a:t>
            </a:r>
          </a:p>
          <a:p>
            <a:pPr marL="0" indent="0">
              <a:buNone/>
            </a:pPr>
            <a:r>
              <a:rPr lang="ru-RU" dirty="0"/>
              <a:t>Кто не вернулся с поля брани</a:t>
            </a:r>
          </a:p>
          <a:p>
            <a:pPr marL="0" indent="0">
              <a:buNone/>
            </a:pPr>
            <a:r>
              <a:rPr lang="ru-RU" dirty="0"/>
              <a:t>И не дожил до наших дней.</a:t>
            </a:r>
          </a:p>
          <a:p>
            <a:pPr marL="0" indent="0">
              <a:buNone/>
            </a:pPr>
            <a:r>
              <a:rPr lang="ru-RU" dirty="0"/>
              <a:t>Ряды сомкните с их сынами</a:t>
            </a:r>
          </a:p>
          <a:p>
            <a:pPr marL="0" indent="0">
              <a:buNone/>
            </a:pPr>
            <a:r>
              <a:rPr lang="ru-RU" dirty="0"/>
              <a:t>И покажите ордена.</a:t>
            </a:r>
          </a:p>
          <a:p>
            <a:pPr marL="0" indent="0">
              <a:buNone/>
            </a:pPr>
            <a:r>
              <a:rPr lang="ru-RU" dirty="0"/>
              <a:t>Пусть знают за семью морями,</a:t>
            </a:r>
          </a:p>
          <a:p>
            <a:pPr marL="0" indent="0">
              <a:buNone/>
            </a:pPr>
            <a:r>
              <a:rPr lang="ru-RU" dirty="0"/>
              <a:t>Чем наша Родина сильна.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31940" y="1136016"/>
            <a:ext cx="5181600" cy="5648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Вы верно Родине служили:</a:t>
            </a:r>
          </a:p>
          <a:p>
            <a:pPr marL="0" indent="0">
              <a:buNone/>
            </a:pPr>
            <a:r>
              <a:rPr lang="ru-RU" dirty="0"/>
              <a:t>В цехах, на ниве, на войне,</a:t>
            </a:r>
          </a:p>
          <a:p>
            <a:pPr marL="0" indent="0">
              <a:buNone/>
            </a:pPr>
            <a:r>
              <a:rPr lang="ru-RU" dirty="0"/>
              <a:t>Свое оружие сложили</a:t>
            </a:r>
          </a:p>
          <a:p>
            <a:pPr marL="0" indent="0">
              <a:buNone/>
            </a:pPr>
            <a:r>
              <a:rPr lang="ru-RU" dirty="0"/>
              <a:t>За дело мира на земле.</a:t>
            </a:r>
          </a:p>
          <a:p>
            <a:pPr marL="0" indent="0">
              <a:buNone/>
            </a:pPr>
            <a:r>
              <a:rPr lang="ru-RU" dirty="0"/>
              <a:t>Ваш ратный подвиг беспримерен,</a:t>
            </a:r>
          </a:p>
          <a:p>
            <a:pPr marL="0" indent="0">
              <a:buNone/>
            </a:pPr>
            <a:r>
              <a:rPr lang="ru-RU" dirty="0"/>
              <a:t>А ветеран у нас кумир.</a:t>
            </a:r>
          </a:p>
          <a:p>
            <a:pPr marL="0" indent="0">
              <a:buNone/>
            </a:pPr>
            <a:r>
              <a:rPr lang="ru-RU" dirty="0"/>
              <a:t>В свое могущество мы верим,</a:t>
            </a:r>
          </a:p>
          <a:p>
            <a:pPr marL="0" indent="0">
              <a:buNone/>
            </a:pPr>
            <a:r>
              <a:rPr lang="ru-RU" dirty="0"/>
              <a:t>Но мы – за прочный, вечный мир.</a:t>
            </a:r>
          </a:p>
          <a:p>
            <a:pPr marL="0" indent="0">
              <a:buNone/>
            </a:pPr>
            <a:r>
              <a:rPr lang="ru-RU" dirty="0"/>
              <a:t>А на парад-то, ветераны,</a:t>
            </a:r>
          </a:p>
          <a:p>
            <a:pPr marL="0" indent="0">
              <a:buNone/>
            </a:pPr>
            <a:r>
              <a:rPr lang="ru-RU" dirty="0"/>
              <a:t>Наденьте ваши ордена,</a:t>
            </a:r>
          </a:p>
          <a:p>
            <a:pPr marL="0" indent="0">
              <a:buNone/>
            </a:pPr>
            <a:r>
              <a:rPr lang="ru-RU" dirty="0"/>
              <a:t>Забудьте ноющие раны,</a:t>
            </a:r>
          </a:p>
          <a:p>
            <a:pPr marL="0" indent="0">
              <a:buNone/>
            </a:pPr>
            <a:r>
              <a:rPr lang="ru-RU" dirty="0"/>
              <a:t>Вам рукоплещет вся страна.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04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8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Никита </a:t>
            </a:r>
            <a:r>
              <a:rPr lang="ru-RU" b="1" dirty="0" err="1">
                <a:latin typeface="Monotype Corsiva" panose="03010101010201010101" pitchFamily="66" charset="0"/>
              </a:rPr>
              <a:t>Бовкунов</a:t>
            </a:r>
            <a:r>
              <a:rPr lang="ru-RU" b="1" dirty="0">
                <a:latin typeface="Monotype Corsiva" panose="03010101010201010101" pitchFamily="66" charset="0"/>
              </a:rPr>
              <a:t>, кадет 7 «А» класса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1363048"/>
            <a:ext cx="10697592" cy="5250816"/>
          </a:xfrm>
        </p:spPr>
      </p:pic>
    </p:spTree>
    <p:extLst>
      <p:ext uri="{BB962C8B-B14F-4D97-AF65-F5344CB8AC3E}">
        <p14:creationId xmlns:p14="http://schemas.microsoft.com/office/powerpoint/2010/main" val="78235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5" y="-1250572"/>
            <a:ext cx="12553025" cy="8108572"/>
          </a:xfrm>
        </p:spPr>
      </p:pic>
    </p:spTree>
    <p:extLst>
      <p:ext uri="{BB962C8B-B14F-4D97-AF65-F5344CB8AC3E}">
        <p14:creationId xmlns:p14="http://schemas.microsoft.com/office/powerpoint/2010/main" val="49338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23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Monotype Corsiva" panose="03010101010201010101" pitchFamily="66" charset="0"/>
              </a:rPr>
              <a:t>Каждой группе выбрать тульского поэта-фронтовика, подготовить материал, касающийся биографии, творчества, военных подвигов.</a:t>
            </a:r>
          </a:p>
        </p:txBody>
      </p:sp>
    </p:spTree>
    <p:extLst>
      <p:ext uri="{BB962C8B-B14F-4D97-AF65-F5344CB8AC3E}">
        <p14:creationId xmlns:p14="http://schemas.microsoft.com/office/powerpoint/2010/main" val="46553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46" y="160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Квиз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«Правда или ложь»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1056" y="1825625"/>
            <a:ext cx="9209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07" y="0"/>
            <a:ext cx="124672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14" y="-8763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Проблемный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Как вы думаете, какую роль играла в те суровые годы поэзия?</a:t>
            </a:r>
          </a:p>
          <a:p>
            <a:r>
              <a:rPr lang="ru-RU" sz="4000" b="1" i="0" dirty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Почему именно лирика, а не проза, не драма стала столь распространена в годы ВОВ?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5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11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630" y="1816430"/>
            <a:ext cx="5619566" cy="21356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300" b="1" dirty="0">
                <a:latin typeface="Monotype Corsiva" panose="03010101010201010101" pitchFamily="66" charset="0"/>
              </a:rPr>
              <a:t>Акулиничев</a:t>
            </a:r>
            <a:br>
              <a:rPr lang="ru-RU" sz="5300" b="1" dirty="0">
                <a:latin typeface="Monotype Corsiva" panose="03010101010201010101" pitchFamily="66" charset="0"/>
              </a:rPr>
            </a:br>
            <a:r>
              <a:rPr lang="ru-RU" sz="5300" b="1" dirty="0">
                <a:latin typeface="Monotype Corsiva" panose="03010101010201010101" pitchFamily="66" charset="0"/>
              </a:rPr>
              <a:t> Николай Павлович </a:t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12" y="2681056"/>
            <a:ext cx="2412000" cy="335582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6499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31" y="0"/>
            <a:ext cx="124597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33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«Красивая»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209992"/>
            <a:ext cx="5181600" cy="529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Непобедимым был солдат,</a:t>
            </a:r>
          </a:p>
          <a:p>
            <a:pPr marL="0" indent="0">
              <a:buNone/>
            </a:pPr>
            <a:r>
              <a:rPr lang="ru-RU" dirty="0"/>
              <a:t>Как говорят, богатырём.</a:t>
            </a:r>
          </a:p>
          <a:p>
            <a:pPr marL="0" indent="0">
              <a:buNone/>
            </a:pPr>
            <a:r>
              <a:rPr lang="ru-RU" dirty="0"/>
              <a:t>Но вот судьба: из медсанбата</a:t>
            </a:r>
          </a:p>
          <a:p>
            <a:pPr marL="0" indent="0">
              <a:buNone/>
            </a:pPr>
            <a:r>
              <a:rPr lang="ru-RU" dirty="0"/>
              <a:t>Вернулся он с поводырём.</a:t>
            </a:r>
          </a:p>
          <a:p>
            <a:pPr marL="0" indent="0">
              <a:buNone/>
            </a:pPr>
            <a:r>
              <a:rPr lang="ru-RU" dirty="0"/>
              <a:t>Грустил и думал о невесте:</a:t>
            </a:r>
          </a:p>
          <a:p>
            <a:pPr marL="0" indent="0">
              <a:buNone/>
            </a:pPr>
            <a:r>
              <a:rPr lang="ru-RU" dirty="0"/>
              <a:t>«Зачем ей нужен я слепой?»</a:t>
            </a:r>
          </a:p>
          <a:p>
            <a:pPr marL="0" indent="0">
              <a:buNone/>
            </a:pPr>
            <a:r>
              <a:rPr lang="ru-RU" dirty="0"/>
              <a:t>И по селу ходили вести</a:t>
            </a:r>
          </a:p>
          <a:p>
            <a:pPr marL="0" indent="0">
              <a:buNone/>
            </a:pPr>
            <a:r>
              <a:rPr lang="ru-RU" dirty="0"/>
              <a:t>Одна печальнее другой.</a:t>
            </a:r>
          </a:p>
          <a:p>
            <a:pPr marL="0" indent="0">
              <a:buNone/>
            </a:pPr>
            <a:r>
              <a:rPr lang="ru-RU" dirty="0"/>
              <a:t>Но вдруг она сама с волненьем</a:t>
            </a:r>
          </a:p>
          <a:p>
            <a:pPr marL="0" indent="0">
              <a:buNone/>
            </a:pPr>
            <a:r>
              <a:rPr lang="ru-RU" dirty="0"/>
              <a:t>Рванула запертую дверь,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63640" y="1209992"/>
            <a:ext cx="5181600" cy="5648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Вошла к нему, вошла спасеньем:</a:t>
            </a:r>
          </a:p>
          <a:p>
            <a:pPr marL="0" indent="0">
              <a:buNone/>
            </a:pPr>
            <a:r>
              <a:rPr lang="ru-RU" dirty="0"/>
              <a:t>«К тебе, Степан, пришла, поверь.</a:t>
            </a:r>
          </a:p>
          <a:p>
            <a:pPr marL="0" indent="0">
              <a:buNone/>
            </a:pPr>
            <a:r>
              <a:rPr lang="ru-RU" dirty="0"/>
              <a:t>К тебе – женой, хозяйкой – дому».</a:t>
            </a:r>
          </a:p>
          <a:p>
            <a:pPr marL="0" indent="0">
              <a:buNone/>
            </a:pPr>
            <a:r>
              <a:rPr lang="ru-RU" dirty="0"/>
              <a:t>Как гром ударили слова!</a:t>
            </a:r>
          </a:p>
          <a:p>
            <a:pPr marL="0" indent="0">
              <a:buNone/>
            </a:pPr>
            <a:r>
              <a:rPr lang="ru-RU" dirty="0"/>
              <a:t>И в тот же миг в глаза слепому</a:t>
            </a:r>
          </a:p>
          <a:p>
            <a:pPr marL="0" indent="0">
              <a:buNone/>
            </a:pPr>
            <a:r>
              <a:rPr lang="ru-RU" dirty="0"/>
              <a:t>Хлестнула неба синева</a:t>
            </a:r>
          </a:p>
          <a:p>
            <a:pPr marL="0" indent="0">
              <a:buNone/>
            </a:pPr>
            <a:r>
              <a:rPr lang="ru-RU" dirty="0"/>
              <a:t>И вновь увидел он Россию,</a:t>
            </a:r>
          </a:p>
          <a:p>
            <a:pPr marL="0" indent="0">
              <a:buNone/>
            </a:pPr>
            <a:r>
              <a:rPr lang="ru-RU" dirty="0"/>
              <a:t>Друзей, походные дымы,</a:t>
            </a:r>
          </a:p>
          <a:p>
            <a:pPr marL="0" indent="0">
              <a:buNone/>
            </a:pPr>
            <a:r>
              <a:rPr lang="ru-RU" dirty="0"/>
              <a:t>И ту, что самою красивой</a:t>
            </a:r>
          </a:p>
          <a:p>
            <a:pPr marL="0" indent="0">
              <a:buNone/>
            </a:pPr>
            <a:r>
              <a:rPr lang="ru-RU" dirty="0"/>
              <a:t>С тех пор в селе считаем 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8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2124" y="365125"/>
            <a:ext cx="5539666" cy="2546751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Большаков 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Владимир Александрович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55" y="2679620"/>
            <a:ext cx="3048000" cy="380695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06361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56" y="0"/>
            <a:ext cx="124597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720" y="-1809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«Исповедь капитану Рожнову»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26160" y="1016000"/>
            <a:ext cx="5181600" cy="619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Колышутся на солнце зеленя,</a:t>
            </a:r>
          </a:p>
          <a:p>
            <a:pPr marL="0" indent="0">
              <a:buNone/>
            </a:pPr>
            <a:r>
              <a:rPr lang="ru-RU" dirty="0"/>
              <a:t>Не видно ни траншей и ни воронок.</a:t>
            </a:r>
          </a:p>
          <a:p>
            <a:pPr marL="0" indent="0">
              <a:buNone/>
            </a:pPr>
            <a:r>
              <a:rPr lang="ru-RU" dirty="0"/>
              <a:t>В свой колокольчик весело звеня,</a:t>
            </a:r>
          </a:p>
          <a:p>
            <a:pPr marL="0" indent="0">
              <a:buNone/>
            </a:pPr>
            <a:r>
              <a:rPr lang="ru-RU" dirty="0"/>
              <a:t>Тишь полевую будит жаворонок.</a:t>
            </a:r>
          </a:p>
          <a:p>
            <a:pPr marL="0" indent="0">
              <a:buNone/>
            </a:pPr>
            <a:r>
              <a:rPr lang="ru-RU" dirty="0" err="1"/>
              <a:t>Судьбою</a:t>
            </a:r>
            <a:r>
              <a:rPr lang="ru-RU" dirty="0"/>
              <a:t> мне счастливый жребий дан</a:t>
            </a:r>
          </a:p>
          <a:p>
            <a:pPr marL="0" indent="0">
              <a:buNone/>
            </a:pPr>
            <a:r>
              <a:rPr lang="ru-RU" dirty="0"/>
              <a:t>Прийти живому к этим обелискам.</a:t>
            </a:r>
          </a:p>
          <a:p>
            <a:pPr marL="0" indent="0">
              <a:buNone/>
            </a:pPr>
            <a:r>
              <a:rPr lang="ru-RU" dirty="0"/>
              <a:t>Простите же, товарищ капитан,</a:t>
            </a:r>
          </a:p>
          <a:p>
            <a:pPr marL="0" indent="0">
              <a:buNone/>
            </a:pPr>
            <a:r>
              <a:rPr lang="ru-RU" dirty="0"/>
              <a:t>Что я не вместе с вами в этих списках…</a:t>
            </a:r>
          </a:p>
          <a:p>
            <a:pPr marL="0" indent="0">
              <a:buNone/>
            </a:pPr>
            <a:r>
              <a:rPr lang="ru-RU" dirty="0"/>
              <a:t>Промчались годы, будто поезда.</a:t>
            </a:r>
          </a:p>
          <a:p>
            <a:pPr marL="0" indent="0">
              <a:buNone/>
            </a:pPr>
            <a:r>
              <a:rPr lang="ru-RU" dirty="0"/>
              <a:t>Я видел вас не только в сновиденьях.</a:t>
            </a:r>
          </a:p>
          <a:p>
            <a:pPr marL="0" indent="0">
              <a:buNone/>
            </a:pPr>
            <a:r>
              <a:rPr lang="ru-RU" dirty="0"/>
              <a:t>Со мной не расставаясь никогда,</a:t>
            </a:r>
          </a:p>
          <a:p>
            <a:pPr marL="0" indent="0">
              <a:buNone/>
            </a:pPr>
            <a:r>
              <a:rPr lang="ru-RU" dirty="0"/>
              <a:t>Вы рядом шли, как совесть вечной тенью.</a:t>
            </a:r>
          </a:p>
          <a:p>
            <a:pPr marL="0" indent="0">
              <a:buNone/>
            </a:pPr>
            <a:r>
              <a:rPr lang="ru-RU" dirty="0"/>
              <a:t>Вы нас учили Родине служить,</a:t>
            </a:r>
          </a:p>
          <a:p>
            <a:pPr marL="0" indent="0">
              <a:buNone/>
            </a:pPr>
            <a:r>
              <a:rPr lang="ru-RU" dirty="0"/>
              <a:t>Встречать в штыки любые испытанья.</a:t>
            </a:r>
          </a:p>
          <a:p>
            <a:pPr marL="0" indent="0">
              <a:buNone/>
            </a:pPr>
            <a:r>
              <a:rPr lang="ru-RU" dirty="0"/>
              <a:t>Позвольте по-солдатски доложить</a:t>
            </a:r>
          </a:p>
          <a:p>
            <a:pPr marL="0" indent="0">
              <a:buNone/>
            </a:pPr>
            <a:r>
              <a:rPr lang="ru-RU" dirty="0"/>
              <a:t>О выполненье вашего заданья!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78600" y="1016000"/>
            <a:ext cx="5181600" cy="5577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 нас была дорога нелегка,</a:t>
            </a:r>
          </a:p>
          <a:p>
            <a:pPr marL="0" indent="0">
              <a:buNone/>
            </a:pPr>
            <a:r>
              <a:rPr lang="ru-RU" dirty="0"/>
              <a:t>Но мы назад не сделали ни шагу,</a:t>
            </a:r>
          </a:p>
          <a:p>
            <a:pPr marL="0" indent="0">
              <a:buNone/>
            </a:pPr>
            <a:r>
              <a:rPr lang="ru-RU" dirty="0"/>
              <a:t>Когда орудья нашего полка</a:t>
            </a:r>
          </a:p>
          <a:p>
            <a:pPr marL="0" indent="0">
              <a:buNone/>
            </a:pPr>
            <a:r>
              <a:rPr lang="ru-RU" dirty="0"/>
              <a:t>Прямой наводкой били по рейхстагу!</a:t>
            </a:r>
          </a:p>
          <a:p>
            <a:pPr marL="0" indent="0">
              <a:buNone/>
            </a:pPr>
            <a:r>
              <a:rPr lang="ru-RU" dirty="0"/>
              <a:t>Да, мы дошли! Мы побывали там!</a:t>
            </a:r>
          </a:p>
          <a:p>
            <a:pPr marL="0" indent="0">
              <a:buNone/>
            </a:pPr>
            <a:r>
              <a:rPr lang="ru-RU" dirty="0"/>
              <a:t>Хоть этот путь друзьями замостили…</a:t>
            </a:r>
          </a:p>
          <a:p>
            <a:pPr marL="0" indent="0">
              <a:buNone/>
            </a:pPr>
            <a:r>
              <a:rPr lang="ru-RU" dirty="0"/>
              <a:t>Вы слышите, товарищ капитан,</a:t>
            </a:r>
          </a:p>
          <a:p>
            <a:pPr marL="0" indent="0">
              <a:buNone/>
            </a:pPr>
            <a:r>
              <a:rPr lang="ru-RU" dirty="0"/>
              <a:t>За всех за вас сполна мы отомстили!</a:t>
            </a:r>
          </a:p>
          <a:p>
            <a:pPr marL="0" indent="0">
              <a:buNone/>
            </a:pPr>
            <a:r>
              <a:rPr lang="ru-RU" dirty="0"/>
              <a:t>Вы умирали в тяжкий час, когда</a:t>
            </a:r>
          </a:p>
          <a:p>
            <a:pPr marL="0" indent="0">
              <a:buNone/>
            </a:pPr>
            <a:r>
              <a:rPr lang="ru-RU" dirty="0"/>
              <a:t>Страна была в развалинах и пепле.</a:t>
            </a:r>
          </a:p>
          <a:p>
            <a:pPr marL="0" indent="0">
              <a:buNone/>
            </a:pPr>
            <a:r>
              <a:rPr lang="ru-RU" dirty="0"/>
              <a:t>Мы заново подняли города</a:t>
            </a:r>
          </a:p>
          <a:p>
            <a:pPr marL="0" indent="0">
              <a:buNone/>
            </a:pPr>
            <a:r>
              <a:rPr lang="ru-RU" dirty="0"/>
              <a:t>И, выстояв, как никогда окрепли!</a:t>
            </a:r>
          </a:p>
          <a:p>
            <a:pPr marL="0" indent="0">
              <a:buNone/>
            </a:pPr>
            <a:r>
              <a:rPr lang="ru-RU" dirty="0"/>
              <a:t>Давным-давно окончена война.</a:t>
            </a:r>
          </a:p>
          <a:p>
            <a:pPr marL="0" indent="0">
              <a:buNone/>
            </a:pPr>
            <a:r>
              <a:rPr lang="ru-RU" dirty="0"/>
              <a:t>Но вот опять из-под обломков серых</a:t>
            </a:r>
          </a:p>
          <a:p>
            <a:pPr marL="0" indent="0">
              <a:buNone/>
            </a:pPr>
            <a:r>
              <a:rPr lang="ru-RU" dirty="0"/>
              <a:t>Приподнимает голову она</a:t>
            </a:r>
          </a:p>
          <a:p>
            <a:pPr marL="0" indent="0">
              <a:buNone/>
            </a:pPr>
            <a:r>
              <a:rPr lang="ru-RU" dirty="0"/>
              <a:t>Клыкастой, желтоглазою пантерой!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01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56" y="0"/>
            <a:ext cx="124597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720" y="-1809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«Исповедь капитану Рожнову»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26160" y="1016000"/>
            <a:ext cx="5181600" cy="619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Пронзая мир зрачками этих глаз,</a:t>
            </a:r>
          </a:p>
          <a:p>
            <a:pPr marL="0" indent="0">
              <a:buNone/>
            </a:pPr>
            <a:r>
              <a:rPr lang="ru-RU" dirty="0"/>
              <a:t>За океаном и в Европе где-то</a:t>
            </a:r>
          </a:p>
          <a:p>
            <a:pPr marL="0" indent="0">
              <a:buNone/>
            </a:pPr>
            <a:r>
              <a:rPr lang="ru-RU" dirty="0"/>
              <a:t>Со всех сторон глядят они на нас</a:t>
            </a:r>
          </a:p>
          <a:p>
            <a:pPr marL="0" indent="0">
              <a:buNone/>
            </a:pPr>
            <a:r>
              <a:rPr lang="ru-RU" dirty="0"/>
              <a:t>Неслыханного действия ракеты…</a:t>
            </a:r>
          </a:p>
          <a:p>
            <a:pPr marL="0" indent="0">
              <a:buNone/>
            </a:pPr>
            <a:r>
              <a:rPr lang="ru-RU" dirty="0"/>
              <a:t>И нам опять свой тяжкий крест нести -</a:t>
            </a:r>
          </a:p>
          <a:p>
            <a:pPr marL="0" indent="0">
              <a:buNone/>
            </a:pPr>
            <a:r>
              <a:rPr lang="ru-RU" dirty="0"/>
              <a:t>Другой дороги не было и нету,</a:t>
            </a:r>
          </a:p>
          <a:p>
            <a:pPr marL="0" indent="0">
              <a:buNone/>
            </a:pPr>
            <a:r>
              <a:rPr lang="ru-RU" dirty="0"/>
              <a:t>Чтоб вновь ее от гибели спасти,</a:t>
            </a:r>
          </a:p>
          <a:p>
            <a:pPr marL="0" indent="0">
              <a:buNone/>
            </a:pPr>
            <a:r>
              <a:rPr lang="ru-RU" dirty="0"/>
              <a:t>Россию-мать, а с нею всю планету…</a:t>
            </a:r>
          </a:p>
          <a:p>
            <a:pPr marL="0" indent="0">
              <a:buNone/>
            </a:pPr>
            <a:r>
              <a:rPr lang="ru-RU" dirty="0"/>
              <a:t>Мы нынче заночуем у костра,</a:t>
            </a:r>
          </a:p>
          <a:p>
            <a:pPr marL="0" indent="0">
              <a:buNone/>
            </a:pPr>
            <a:r>
              <a:rPr lang="ru-RU" dirty="0"/>
              <a:t>Вон на лужайке той, у перелеска.</a:t>
            </a:r>
          </a:p>
          <a:p>
            <a:pPr marL="0" indent="0">
              <a:buNone/>
            </a:pPr>
            <a:r>
              <a:rPr lang="ru-RU" dirty="0"/>
              <a:t>Мы — это Таня, наша медсестра</a:t>
            </a:r>
          </a:p>
          <a:p>
            <a:pPr marL="0" indent="0">
              <a:buNone/>
            </a:pPr>
            <a:r>
              <a:rPr lang="ru-RU" dirty="0"/>
              <a:t>И, помните его? - ефрейтор Песков…</a:t>
            </a:r>
          </a:p>
          <a:p>
            <a:pPr marL="0" indent="0">
              <a:buNone/>
            </a:pPr>
            <a:r>
              <a:rPr lang="ru-RU" dirty="0"/>
              <a:t>Он стал и молчаливым и седым.</a:t>
            </a:r>
          </a:p>
          <a:p>
            <a:pPr marL="0" indent="0">
              <a:buNone/>
            </a:pPr>
            <a:r>
              <a:rPr lang="ru-RU" dirty="0"/>
              <a:t>Мальчишка тот, веселый и беспечный…</a:t>
            </a:r>
          </a:p>
          <a:p>
            <a:pPr marL="0" indent="0">
              <a:buNone/>
            </a:pPr>
            <a:r>
              <a:rPr lang="ru-RU" dirty="0"/>
              <a:t>А вы ушли из жизни молодым,</a:t>
            </a:r>
          </a:p>
          <a:p>
            <a:pPr marL="0" indent="0">
              <a:buNone/>
            </a:pPr>
            <a:r>
              <a:rPr lang="ru-RU" dirty="0"/>
              <a:t>И молодым останетесь навечно…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676007" y="1212374"/>
            <a:ext cx="5181600" cy="5577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 нашей Тане было двадцать пять…</a:t>
            </a:r>
          </a:p>
          <a:p>
            <a:pPr marL="0" indent="0">
              <a:buNone/>
            </a:pPr>
            <a:r>
              <a:rPr lang="ru-RU" dirty="0"/>
              <a:t>Она еще по-прежнему бодрится</a:t>
            </a:r>
          </a:p>
          <a:p>
            <a:pPr marL="0" indent="0">
              <a:buNone/>
            </a:pPr>
            <a:r>
              <a:rPr lang="ru-RU" dirty="0"/>
              <a:t>И прячет под платком седую прядь,</a:t>
            </a:r>
          </a:p>
          <a:p>
            <a:pPr marL="0" indent="0">
              <a:buNone/>
            </a:pPr>
            <a:r>
              <a:rPr lang="ru-RU" dirty="0"/>
              <a:t>А сын ее — майор. Ему под тридцать…</a:t>
            </a:r>
          </a:p>
          <a:p>
            <a:pPr marL="0" indent="0">
              <a:buNone/>
            </a:pPr>
            <a:r>
              <a:rPr lang="ru-RU" dirty="0"/>
              <a:t>Он так же, как и вы, белоголов,</a:t>
            </a:r>
          </a:p>
          <a:p>
            <a:pPr marL="0" indent="0">
              <a:buNone/>
            </a:pPr>
            <a:r>
              <a:rPr lang="ru-RU" dirty="0"/>
              <a:t>В глазах его усталых столько сини,</a:t>
            </a:r>
          </a:p>
          <a:p>
            <a:pPr marL="0" indent="0">
              <a:buNone/>
            </a:pPr>
            <a:r>
              <a:rPr lang="ru-RU" dirty="0"/>
              <a:t>Он, как и вы, не любит громких слов -</a:t>
            </a:r>
          </a:p>
          <a:p>
            <a:pPr marL="0" indent="0">
              <a:buNone/>
            </a:pPr>
            <a:r>
              <a:rPr lang="ru-RU" dirty="0"/>
              <a:t>Вы вроде бы воскресли в вашем сыне…</a:t>
            </a:r>
          </a:p>
          <a:p>
            <a:pPr marL="0" indent="0">
              <a:buNone/>
            </a:pPr>
            <a:r>
              <a:rPr lang="ru-RU" dirty="0"/>
              <a:t>И ничего не знаете о нем,</a:t>
            </a:r>
          </a:p>
          <a:p>
            <a:pPr marL="0" indent="0">
              <a:buNone/>
            </a:pPr>
            <a:r>
              <a:rPr lang="ru-RU" dirty="0"/>
              <a:t>Не видели ни в юности, ни в детстве…</a:t>
            </a:r>
          </a:p>
          <a:p>
            <a:pPr marL="0" indent="0">
              <a:buNone/>
            </a:pPr>
            <a:r>
              <a:rPr lang="ru-RU" dirty="0"/>
              <a:t>Но каждый год, вот этим майским днем,</a:t>
            </a:r>
          </a:p>
          <a:p>
            <a:pPr marL="0" indent="0">
              <a:buNone/>
            </a:pPr>
            <a:r>
              <a:rPr lang="ru-RU" dirty="0"/>
              <a:t>Он приезжает слушать ваше сердце…</a:t>
            </a:r>
          </a:p>
          <a:p>
            <a:pPr marL="0" indent="0">
              <a:buNone/>
            </a:pPr>
            <a:r>
              <a:rPr lang="ru-RU" dirty="0"/>
              <a:t>Отчетливо доносятся до нас</a:t>
            </a:r>
          </a:p>
          <a:p>
            <a:pPr marL="0" indent="0">
              <a:buNone/>
            </a:pPr>
            <a:r>
              <a:rPr lang="ru-RU" dirty="0"/>
              <a:t>Его глухие, ровные удары…</a:t>
            </a:r>
          </a:p>
          <a:p>
            <a:pPr marL="0" indent="0">
              <a:buNone/>
            </a:pPr>
            <a:r>
              <a:rPr lang="ru-RU" dirty="0"/>
              <a:t>Как хорошо, что в этот грустный час</a:t>
            </a:r>
          </a:p>
          <a:p>
            <a:pPr marL="0" indent="0">
              <a:buNone/>
            </a:pPr>
            <a:r>
              <a:rPr lang="ru-RU" dirty="0"/>
              <a:t>Леса зеленым вспыхнули пожаром!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92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11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630" y="1816430"/>
            <a:ext cx="5619566" cy="21356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Monotype Corsiva" panose="03010101010201010101" pitchFamily="66" charset="0"/>
              </a:rPr>
              <a:t>Поздняков 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Степан Яковлевич </a:t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80" y="2533184"/>
            <a:ext cx="2123440" cy="338586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423809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897</Words>
  <Application>Microsoft Office PowerPoint</Application>
  <PresentationFormat>Широкоэкранный</PresentationFormat>
  <Paragraphs>146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Воспитательное мероприятие «Поэты-земляки о Великой Отечественной войне»</vt:lpstr>
      <vt:lpstr>Квиз «Правда или ложь»</vt:lpstr>
      <vt:lpstr>Проблемный вопрос</vt:lpstr>
      <vt:lpstr>Акулиничев  Николай Павлович  </vt:lpstr>
      <vt:lpstr>«Красивая»</vt:lpstr>
      <vt:lpstr>Большаков  Владимир Александрович </vt:lpstr>
      <vt:lpstr>«Исповедь капитану Рожнову»</vt:lpstr>
      <vt:lpstr>«Исповедь капитану Рожнову»</vt:lpstr>
      <vt:lpstr>Поздняков  Степан Яковлевич  </vt:lpstr>
      <vt:lpstr>«Окопный блокнот»</vt:lpstr>
      <vt:lpstr>Мосин  Алексей Иванович  </vt:lpstr>
      <vt:lpstr>«Наденьте ордена!»</vt:lpstr>
      <vt:lpstr>Никита Бовкунов, кадет 7 «А» класса</vt:lpstr>
      <vt:lpstr>Презентация PowerPoint</vt:lpstr>
      <vt:lpstr>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литературе</dc:title>
  <dc:creator>User</dc:creator>
  <cp:lastModifiedBy>илья Ильичев</cp:lastModifiedBy>
  <cp:revision>12</cp:revision>
  <dcterms:created xsi:type="dcterms:W3CDTF">2022-06-23T08:09:47Z</dcterms:created>
  <dcterms:modified xsi:type="dcterms:W3CDTF">2023-04-18T09:06:43Z</dcterms:modified>
</cp:coreProperties>
</file>