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anose="020B0604020202020204" pitchFamily="2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ac734fbf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bac734fbf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ac734fbf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ac734fbf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ac734fbf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bac734fbf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a7df35ec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a7df35ec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a7df35ec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a7df35ec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a7df35ec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a7df35ec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a7df35ec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a7df35ec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a7df35ec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a7df35ec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ac734fb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ac734fb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ac734fbf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ac734fbf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ac734fb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bac734fbf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в разных странах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Выполнила ученица 8 “Б” класса МОУ “СОШ №6” Шафикова Алина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(Жирный вторник) в Швеции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Жирный вторник отмечается в конце зимы. В этот день все покупают или пекут семлы - булочки с миндальной начинкой и взбитыми сливками. Именно поэтому у Масленицы в Швеции есть второе название - День семлы. В этот день люди также, как и мы, устраивают гуляния.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900" y="1695475"/>
            <a:ext cx="3038501" cy="30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в Финляндии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В Финляндии Масленицу отмечают за семь недель до Пасхи. Длится она всего два дня (масленичное воскресенье и Жирный вторник). Если в воскресенье на улице есть снег, то жители Финляндии со своими родными и близкими катаются на горках, а после этого греются в бане. На Масленицу готовят блины и семлы.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225" y="1792375"/>
            <a:ext cx="4267050" cy="28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в разных странах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Выполнила ученица 8 “Б” класса МОУ “СОШ №6” Шафикова Алина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в России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35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Масленица– это многодневный народный праздник проводов зимы и встречи весны, с которым связан обычай печь блины. В России каждый день Масленицы имеет своё название. Последний - прощёное воскресенье. Важным атрибутом праздника являются блины.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375" y="1755350"/>
            <a:ext cx="4384949" cy="291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(Pancake Day) в Великобритании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Празднование Масленицы в Великобритании продолжается не неделю, а всего один день – последний вторник перед Великим постом, как практически во всей Европе. Называется этот день «Покаянным вторником» – из-за непременной церковной традиции исповедоваться перед началом поста.</a:t>
            </a:r>
            <a:endParaRPr sz="15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Pancake Day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Англичане в Масленицу тоже развлекаются. Они устраивают различные бои и состязания, но самым интересным является блинный забег. Четыре команды в оригинальных костюмах проходят по маршруту, держа в руках сковородки и подкидывая на них блины.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325" y="1292463"/>
            <a:ext cx="4267049" cy="255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(Mardi Gras) в США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В США празднуют вторник перед Пепельной средой и началом Великого поста. Он знаменует окончание “жирных дней”. Вместо блинов там Королевский пирог (трёхцветный венок с корицей). Внутри пирога прячут маленькую фигурку Иисуса. У американцев проходят различные развлечения, они едят множество сладкого.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750" y="1792375"/>
            <a:ext cx="4267050" cy="28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(Праздник Весны) в Китае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В Китае нет Масленицы, но их праздник Весны очень похож на неё. Они гуляют, веселятся, соревнуются. Обязательной частью является “ужин воссоединения”. Вся семья собирается вместе независимо от места жительства. Но в 2024-ом году в Пекине пройдёт настоящая русская Масленица, а студентов ВУЗов уже учат готовить блины.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775" y="1695475"/>
            <a:ext cx="4059792" cy="30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(Невруз) в Турции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В Турции с 21-го по 23-е марта празднуют Невруз. В эти дни проходят массовые весёлые гуляния. Как у нас поджигают Чучело, там разжигают огромный костёр. Смельчаки прыгают через костёр поменьше. Раньше этот праздник в Турции был единственным и заменял Новый год.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200" y="1795925"/>
            <a:ext cx="4267050" cy="283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(Шанделер) во Франции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Шанделер, или французская Масленица, празднуется 2-го февраля. В провинциях проходят карнавальные гуляния, но их устраивают и на площадях больших городов. Французы тоже делают блины, но из гречневой муки, потому что раньше пшеничную мог себе позволить далеко не каждый.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150" y="1695475"/>
            <a:ext cx="4024966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Масленица (</a:t>
            </a:r>
            <a:r>
              <a:rPr lang="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Fastelavn)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в Норвегии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Fastelavn означает “вечер перед Великим постом”. </a:t>
            </a:r>
            <a:r>
              <a:rPr lang="ru" sz="1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Норвежская «масленичная неделя» традиционно состоит из трёх дней: fleskesondag — буквально «жирное воскресенье» (или «масленичное воскресенье» — fastelavnssondag), fleskemandag — «жирный понедельник» (или blamandag - «выходной день») и hvitetirsdag — «белый вторник» (или feitetirsdag — «жирный вторник»). Отмечается с 3-го марта.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725" y="1794800"/>
            <a:ext cx="4267049" cy="283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Экран (16:9)</PresentationFormat>
  <Paragraphs>24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Nunito</vt:lpstr>
      <vt:lpstr>Shift</vt:lpstr>
      <vt:lpstr>Масленица в разных странах</vt:lpstr>
      <vt:lpstr>Масленица в России</vt:lpstr>
      <vt:lpstr>Масленица (Pancake Day) в Великобритании</vt:lpstr>
      <vt:lpstr>Pancake Day</vt:lpstr>
      <vt:lpstr>Масленица (Mardi Gras) в США</vt:lpstr>
      <vt:lpstr>Масленица (Праздник Весны) в Китае</vt:lpstr>
      <vt:lpstr>Масленица (Невруз) в Турции</vt:lpstr>
      <vt:lpstr>Масленица (Шанделер) во Франции</vt:lpstr>
      <vt:lpstr>Масленица (Fastelavn) в Норвегии</vt:lpstr>
      <vt:lpstr>Масленица (Жирный вторник) в Швеции</vt:lpstr>
      <vt:lpstr>Масленица в Финляндии</vt:lpstr>
      <vt:lpstr>Масленица в разных странах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 в разных странах</dc:title>
  <dc:creator>305</dc:creator>
  <cp:lastModifiedBy>305</cp:lastModifiedBy>
  <cp:revision>1</cp:revision>
  <dcterms:modified xsi:type="dcterms:W3CDTF">2024-02-26T04:37:36Z</dcterms:modified>
</cp:coreProperties>
</file>