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744663"/>
            <a:ext cx="4286250" cy="3648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753600" cy="68565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319749" cy="4293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764704"/>
            <a:ext cx="6915166" cy="5013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889448"/>
            <a:ext cx="6840759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0"/>
            <a:ext cx="5628942" cy="3789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1628800"/>
            <a:ext cx="6490284" cy="4077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69142"/>
            <a:ext cx="6012160" cy="448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1772816"/>
            <a:ext cx="97565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ВОЙНА</a:t>
            </a:r>
            <a:endParaRPr lang="ru-RU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&amp;Kcy;&amp;acy;&amp;rcy;&amp;tcy;&amp;icy;&amp;ncy;&amp;kcy;&amp;icy; &amp;pcy;&amp;ocy; &amp;zcy;&amp;acy;&amp;pcy;&amp;rcy;&amp;ocy;&amp;scy;&amp;ucy; &amp;dcy;&amp;ocy;&amp;vcy;&amp;ocy;&amp;iecy;&amp;ncy;&amp;ncy;&amp;ycy;&amp;iecy; &amp;fcy;&amp;ocy;&amp;tcy;&amp;ocy; &amp;dcy;&amp;iecy;&amp;t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5020"/>
          </a:xfrm>
          <a:prstGeom prst="rect">
            <a:avLst/>
          </a:prstGeom>
          <a:noFill/>
        </p:spPr>
      </p:pic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Kcy;&amp;acy;&amp;rcy;&amp;tcy;&amp;icy;&amp;ncy;&amp;kcy;&amp;icy; &amp;pcy;&amp;ocy; &amp;zcy;&amp;acy;&amp;pcy;&amp;rcy;&amp;ocy;&amp;scy;&amp;ucy; &amp;scy;&amp;vcy;&amp;iecy;&amp;chcy;&amp;acy; &amp;ncy;&amp;acy; &amp;chcy;&amp;iecy;&amp;r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3888432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</a:rPr>
              <a:t>Мила </a:t>
            </a:r>
            <a:br>
              <a:rPr lang="ru-RU" sz="9600" b="1" i="1" dirty="0" smtClean="0">
                <a:solidFill>
                  <a:schemeClr val="bg1"/>
                </a:solidFill>
              </a:rPr>
            </a:br>
            <a:r>
              <a:rPr lang="ru-RU" sz="9600" b="1" i="1" dirty="0" smtClean="0">
                <a:solidFill>
                  <a:schemeClr val="bg1"/>
                </a:solidFill>
              </a:rPr>
              <a:t>Анина</a:t>
            </a:r>
            <a:endParaRPr lang="ru-RU" sz="96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1340768"/>
            <a:ext cx="3200400" cy="17526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«Семейный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альбом»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«Отчаяние»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«Воспоминания»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«Я рисую»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47664" y="692696"/>
            <a:ext cx="60596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ПОМНИТЕ!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Мила  Анина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Всеволод</cp:lastModifiedBy>
  <cp:revision>17</cp:revision>
  <dcterms:modified xsi:type="dcterms:W3CDTF">2019-02-19T17:19:09Z</dcterms:modified>
</cp:coreProperties>
</file>