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DA0CB-788E-4D61-980F-BEA34AC8E47B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D12C8-D80D-4D65-83E5-050E24B8D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4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Звучит</a:t>
            </a:r>
            <a:r>
              <a:rPr lang="ru-RU" baseline="0" dirty="0" smtClean="0"/>
              <a:t> мелодия «</a:t>
            </a:r>
            <a:r>
              <a:rPr lang="en-US" baseline="0" dirty="0" smtClean="0"/>
              <a:t>Meeting</a:t>
            </a:r>
            <a:r>
              <a:rPr lang="ru-RU" baseline="0" dirty="0" smtClean="0"/>
              <a:t>»</a:t>
            </a:r>
            <a:r>
              <a:rPr lang="en-US" baseline="0" dirty="0" smtClean="0"/>
              <a:t> </a:t>
            </a:r>
            <a:r>
              <a:rPr lang="ru-RU" baseline="0" dirty="0" smtClean="0"/>
              <a:t>из «</a:t>
            </a:r>
            <a:r>
              <a:rPr lang="ru-RU" baseline="0" dirty="0" err="1" smtClean="0"/>
              <a:t>Что?Где?Когда</a:t>
            </a:r>
            <a:r>
              <a:rPr lang="ru-RU" baseline="0" dirty="0" smtClean="0"/>
              <a:t>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12C8-D80D-4D65-83E5-050E24B8D3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8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colink.ru/assets/img/1425559166_whatm-where-w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42372"/>
            <a:ext cx="6984776" cy="58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3850734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Образец: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it?</a:t>
            </a:r>
          </a:p>
          <a:p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it?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492896"/>
            <a:ext cx="5723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have a rest!</a:t>
            </a:r>
            <a:endParaRPr lang="ru-RU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.1zoom.ru/b5050/745/356798-sepik_1920x1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8561"/>
          <a:stretch/>
        </p:blipFill>
        <p:spPr bwMode="auto">
          <a:xfrm>
            <a:off x="3674366" y="5271727"/>
            <a:ext cx="1747349" cy="1296775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d4e3355327a0ddcf61fcd01737a80d30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768">
            <a:off x="2364063" y="2207996"/>
            <a:ext cx="1428111" cy="904471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.bp.blogspot.com/-5VSKB5-Nnps/WtgmnEhvROI/AAAAAAAARKY/VGMt3x8UpIYbmPbWWt-7lDzKBhz-g2H0ACLcBGAs/s1600/%25D0%25BB%25D0%25BE%25D1%2588%25D0%25B0%25D0%25B4%25D1%258C_DoV%2B%25283%25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6" y="3068960"/>
            <a:ext cx="4139954" cy="3544777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2.freepng.ru/20180509/pyq/kisspng-mallard-american-black-duck-duck-decoy-5af325944eed42.4130808115258843083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25" y="5728580"/>
            <a:ext cx="1200177" cy="8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2.freepng.ru/20180430/tqw/kisspng-labrador-retriever-flat-coated-retriever-puppy-nov-5ae6cf9af36348.15815998152507586699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r="11860"/>
          <a:stretch/>
        </p:blipFill>
        <p:spPr bwMode="auto">
          <a:xfrm flipH="1">
            <a:off x="287816" y="4803903"/>
            <a:ext cx="2015716" cy="19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venirka24.ru/images/thumbnails/1223/1000/detailed/27589/6843.60_2_tif_1000x10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6418" r="11859" b="5376"/>
          <a:stretch/>
        </p:blipFill>
        <p:spPr bwMode="auto">
          <a:xfrm>
            <a:off x="1463687" y="3871821"/>
            <a:ext cx="1380120" cy="1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0-tub-ru.yandex.net/i?id=dc23a776cefef088e6eb95c4cc197562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3" flipH="1">
            <a:off x="310341" y="2767946"/>
            <a:ext cx="1314152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.pinimg.com/originals/bf/c5/21/bfc5217d697f7c8cdd11d355cd6a1a9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8" y="54709"/>
            <a:ext cx="2535739" cy="30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photoshop-kopona.com/uploads/posts/2018-09/1537729785_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83" y="266668"/>
            <a:ext cx="1309043" cy="12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g2.freepng.ru/20180404/oyw/kisspng-bus-luxury-vehicle-car-taxi-coach-tour-5ac4ee1a725408.906398101522855450468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39" y="133705"/>
            <a:ext cx="3777134" cy="25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static-ru.insales.ru/images/products/1/7943/150404871/%D0%90%D0%9F_177_-_%D0%A2%D0%B0%D1%80%D0%B5%D0%BB%D0%BA%D0%B0__%D0%91%D0%BB%D1%8E%D0%B4%D0%BE__D-30_5%D1%81%D0%BC__3_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35557" r="3614" b="15405"/>
          <a:stretch/>
        </p:blipFill>
        <p:spPr bwMode="auto">
          <a:xfrm>
            <a:off x="2843807" y="4358030"/>
            <a:ext cx="244605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cdn4.vectorstock.com/i/1000x1000/91/83/candy-in-a-wrapper-vector-696918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2"/>
          <a:stretch/>
        </p:blipFill>
        <p:spPr bwMode="auto">
          <a:xfrm>
            <a:off x="3563578" y="3100355"/>
            <a:ext cx="1006511" cy="9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elcdn.fedsp.com/andromeda/23/7360/3d5c48a7c06e36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5911"/>
          <a:stretch/>
        </p:blipFill>
        <p:spPr bwMode="auto">
          <a:xfrm>
            <a:off x="107504" y="0"/>
            <a:ext cx="886465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i.pinimg.com/originals/a2/37/f5/a237f530ce9dd53e6ed71ed50327647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/>
        </p:blipFill>
        <p:spPr bwMode="auto">
          <a:xfrm>
            <a:off x="0" y="4002608"/>
            <a:ext cx="21689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61015" y="3861048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97279" y="3820688"/>
            <a:ext cx="43152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7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4970" y="5589240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1234" y="5509761"/>
            <a:ext cx="43152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2659" y="170080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1495" y="169209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13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19026" y="1093022"/>
            <a:ext cx="586849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70048" y="1093022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6016" y="4019792"/>
            <a:ext cx="576064" cy="55447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61646" y="40108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25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71411" y="5136081"/>
            <a:ext cx="643993" cy="5847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51005" y="51360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24328" y="3455966"/>
            <a:ext cx="576064" cy="5818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69958" y="3469473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34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58417" y="2420888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38268" y="2398167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39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5" name="Picture 9" descr="https://img0.liveinternet.ru/images/attach/c/8/101/287/101287890_large_0_73c72_7fe83cdb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45" y="40132"/>
            <a:ext cx="2163615" cy="26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5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1.infourok.ru/images/doc/47/58527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260647"/>
            <a:ext cx="7968885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4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2020-12-10T01:14:35Z</dcterms:created>
  <dcterms:modified xsi:type="dcterms:W3CDTF">2021-11-10T18:50:14Z</dcterms:modified>
</cp:coreProperties>
</file>